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1" r:id="rId4"/>
  </p:sldMasterIdLst>
  <p:notesMasterIdLst>
    <p:notesMasterId r:id="rId12"/>
  </p:notesMasterIdLst>
  <p:handoutMasterIdLst>
    <p:handoutMasterId r:id="rId13"/>
  </p:handoutMasterIdLst>
  <p:sldIdLst>
    <p:sldId id="329" r:id="rId5"/>
    <p:sldId id="387" r:id="rId6"/>
    <p:sldId id="386" r:id="rId7"/>
    <p:sldId id="392" r:id="rId8"/>
    <p:sldId id="388" r:id="rId9"/>
    <p:sldId id="393" r:id="rId10"/>
    <p:sldId id="400" r:id="rId11"/>
  </p:sldIdLst>
  <p:sldSz cx="9144000" cy="6858000" type="screen4x3"/>
  <p:notesSz cx="6808788" cy="99409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haylov Maxim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93B26E"/>
    <a:srgbClr val="00FFCC"/>
    <a:srgbClr val="FE5200"/>
    <a:srgbClr val="003399"/>
    <a:srgbClr val="F8F8F8"/>
    <a:srgbClr val="3333CC"/>
    <a:srgbClr val="0066FF"/>
    <a:srgbClr val="001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4" autoAdjust="0"/>
    <p:restoredTop sz="98055" autoAdjust="0"/>
  </p:normalViewPr>
  <p:slideViewPr>
    <p:cSldViewPr snapToGrid="0">
      <p:cViewPr varScale="1">
        <p:scale>
          <a:sx n="110" d="100"/>
          <a:sy n="110" d="100"/>
        </p:scale>
        <p:origin x="17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1392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D4E4C8A-8ED4-4F58-B230-DB1A567A8DC5}" type="slidenum">
              <a:rPr lang="cs-CZ" smtClean="0">
                <a:solidFill>
                  <a:srgbClr val="003399"/>
                </a:solidFill>
              </a:rPr>
              <a:t>‹#›</a:t>
            </a:fld>
            <a:endParaRPr lang="cs-CZ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" y="19623"/>
            <a:ext cx="565474" cy="6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1" y="699789"/>
            <a:ext cx="680878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52884" y="98104"/>
            <a:ext cx="3921640" cy="462329"/>
          </a:xfrm>
          <a:prstGeom prst="rect">
            <a:avLst/>
          </a:prstGeom>
          <a:noFill/>
        </p:spPr>
        <p:txBody>
          <a:bodyPr wrap="none" lIns="91577" tIns="45789" rIns="91577" bIns="45789" rtlCol="0">
            <a:spAutoFit/>
          </a:bodyPr>
          <a:lstStyle/>
          <a:p>
            <a:r>
              <a:rPr lang="cs-CZ" sz="2400" b="1" dirty="0">
                <a:solidFill>
                  <a:srgbClr val="003399"/>
                </a:solidFill>
                <a:latin typeface="Corbel" panose="020B0503020204020204" pitchFamily="34" charset="0"/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448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4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4AE635-BBF3-4067-8A86-2E8D2B748D7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7B6D59D-E97B-4BCD-A576-8522E8727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0163" y="2798916"/>
            <a:ext cx="7063674" cy="126016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cs-CZ" sz="4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4576" y="91439"/>
            <a:ext cx="6721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Český telekomunikační úřad</a:t>
            </a:r>
          </a:p>
        </p:txBody>
      </p:sp>
      <p:sp>
        <p:nvSpPr>
          <p:cNvPr id="2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090160" y="5334319"/>
            <a:ext cx="3454400" cy="55848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369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58751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1889"/>
            <a:ext cx="4453467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1889"/>
            <a:ext cx="4408313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0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3093156"/>
            <a:ext cx="4453467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3093156"/>
            <a:ext cx="4408313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1"/>
            <a:ext cx="9048750" cy="1986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2528714"/>
            <a:ext cx="4453467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2528714"/>
            <a:ext cx="4408313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2"/>
            <a:ext cx="9048750" cy="13998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5289957"/>
            <a:ext cx="9048750" cy="13998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27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4716"/>
            <a:ext cx="4453467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4716"/>
            <a:ext cx="4408313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4410026"/>
            <a:ext cx="9048750" cy="24479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58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111" y="1072269"/>
            <a:ext cx="4250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1110" y="1715330"/>
            <a:ext cx="4250267" cy="5142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4" y="1057276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19616"/>
            <a:ext cx="4498975" cy="513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6736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1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993" y="4406900"/>
            <a:ext cx="77724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4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3999" cy="91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2" y="970702"/>
            <a:ext cx="9076267" cy="5887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26851" cy="914400"/>
            <a:chOff x="0" y="0"/>
            <a:chExt cx="826851" cy="91440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826851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32" y="52367"/>
              <a:ext cx="714593" cy="783011"/>
            </a:xfrm>
            <a:prstGeom prst="rect">
              <a:avLst/>
            </a:prstGeom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9144000" cy="92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07315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5253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D09B-12CE-314E-B051-BFAD118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Český telekomunikační úřad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82974-48EF-EE4F-980D-E16EE95D56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362269"/>
            <a:ext cx="8861249" cy="50858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Srovnávací nástroj cen a kvality</a:t>
            </a:r>
            <a:endParaRPr lang="cs-CZ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3600"/>
              </a:spcAft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názorná vizualizace</a:t>
            </a:r>
          </a:p>
          <a:p>
            <a:pPr marL="0" indent="0" algn="ctr">
              <a:buNone/>
            </a:pPr>
            <a:endParaRPr lang="cs-CZ" sz="24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4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se sektorem</a:t>
            </a:r>
          </a:p>
          <a:p>
            <a:pPr marL="0" indent="0" algn="r">
              <a:buNone/>
            </a:pPr>
            <a:endParaRPr lang="cs-CZ" sz="24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cs-CZ" sz="24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cs-CZ" sz="24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cs-CZ" sz="24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cs-CZ" sz="2400" b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prosince 2020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417379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8562F-A4E5-4EE4-850E-68E02A11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8334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	 GUI – koncový uživatel – uživatelské profily</a:t>
            </a:r>
            <a:endParaRPr lang="en-GB" sz="3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A2DB07-7779-4E75-A246-0B9E927828E8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98000"/>
            <a:ext cx="7200000" cy="5760000"/>
          </a:xfrm>
        </p:spPr>
      </p:pic>
    </p:spTree>
    <p:extLst>
      <p:ext uri="{BB962C8B-B14F-4D97-AF65-F5344CB8AC3E}">
        <p14:creationId xmlns:p14="http://schemas.microsoft.com/office/powerpoint/2010/main" val="334856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AC85F8-EC40-4AA6-84A8-9F7B7BE607CD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97262"/>
            <a:ext cx="7200000" cy="9000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C0646D-9369-416C-9414-65F28093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8334"/>
          </a:xfrm>
        </p:spPr>
        <p:txBody>
          <a:bodyPr>
            <a:normAutofit/>
          </a:bodyPr>
          <a:lstStyle/>
          <a:p>
            <a:r>
              <a:rPr lang="cs-CZ" sz="3200" dirty="0"/>
              <a:t> GUI – koncový uživatel – přesné zadání</a:t>
            </a:r>
            <a:endParaRPr lang="en-GB" sz="32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0" y="-4064"/>
            <a:ext cx="9144001" cy="1139444"/>
            <a:chOff x="0" y="-4064"/>
            <a:chExt cx="9144001" cy="1139444"/>
          </a:xfrm>
        </p:grpSpPr>
        <p:sp>
          <p:nvSpPr>
            <p:cNvPr id="12" name="Obdélník 11"/>
            <p:cNvSpPr/>
            <p:nvPr/>
          </p:nvSpPr>
          <p:spPr>
            <a:xfrm>
              <a:off x="0" y="-4064"/>
              <a:ext cx="9144000" cy="113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0" y="-4064"/>
              <a:ext cx="9144001" cy="926258"/>
              <a:chOff x="0" y="-4064"/>
              <a:chExt cx="9144001" cy="926258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0" y="1698"/>
                <a:ext cx="9144000" cy="9204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9" r="34089" b="3985"/>
              <a:stretch/>
            </p:blipFill>
            <p:spPr bwMode="auto">
              <a:xfrm>
                <a:off x="25400" y="-4064"/>
                <a:ext cx="788319" cy="891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Nadpis 1">
                <a:extLst>
                  <a:ext uri="{FF2B5EF4-FFF2-40B4-BE49-F238E27FC236}">
                    <a16:creationId xmlns:a16="http://schemas.microsoft.com/office/drawing/2014/main" id="{0FC0646D-9369-416C-9414-65F280933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1" y="0"/>
                <a:ext cx="9118600" cy="918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bg1"/>
                    </a:solidFill>
                    <a:latin typeface="+mj-lt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r>
                  <a:rPr lang="cs-CZ" sz="3200" dirty="0"/>
                  <a:t> GUI – koncový uživatel – přesné zadání</a:t>
                </a:r>
                <a:endParaRPr lang="en-GB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6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4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-4064"/>
            <a:ext cx="9144000" cy="1261364"/>
            <a:chOff x="0" y="-4064"/>
            <a:chExt cx="9144000" cy="1261364"/>
          </a:xfrm>
        </p:grpSpPr>
        <p:sp>
          <p:nvSpPr>
            <p:cNvPr id="6" name="Obdélník 5"/>
            <p:cNvSpPr/>
            <p:nvPr/>
          </p:nvSpPr>
          <p:spPr>
            <a:xfrm>
              <a:off x="0" y="-4064"/>
              <a:ext cx="9144000" cy="1261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0" y="-4064"/>
              <a:ext cx="9144000" cy="926258"/>
              <a:chOff x="0" y="-4064"/>
              <a:chExt cx="9144000" cy="926258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0" y="1698"/>
                <a:ext cx="9144000" cy="9204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9" r="34089" b="3985"/>
              <a:stretch/>
            </p:blipFill>
            <p:spPr bwMode="auto">
              <a:xfrm>
                <a:off x="25400" y="-4064"/>
                <a:ext cx="788319" cy="891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Nadpis 1">
                <a:extLst>
                  <a:ext uri="{FF2B5EF4-FFF2-40B4-BE49-F238E27FC236}">
                    <a16:creationId xmlns:a16="http://schemas.microsoft.com/office/drawing/2014/main" id="{0FC0646D-9369-416C-9414-65F280933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279" y="0"/>
                <a:ext cx="8300721" cy="918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chemeClr val="bg1"/>
                    </a:solidFill>
                    <a:latin typeface="+mj-lt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</a:lstStyle>
              <a:p>
                <a:r>
                  <a:rPr lang="cs-CZ" sz="3200" dirty="0"/>
                  <a:t> GUI – koncový uživatel – výstup srovnání</a:t>
                </a:r>
                <a:endParaRPr lang="en-GB" sz="3200" dirty="0"/>
              </a:p>
            </p:txBody>
          </p:sp>
        </p:grpSp>
      </p:grp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90D4400B-A51D-41CF-81A6-48BFCAF4542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98000"/>
            <a:ext cx="7200000" cy="5760000"/>
          </a:xfr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242ED33-D692-49E9-B574-C4455F931517}"/>
              </a:ext>
            </a:extLst>
          </p:cNvPr>
          <p:cNvCxnSpPr/>
          <p:nvPr/>
        </p:nvCxnSpPr>
        <p:spPr>
          <a:xfrm>
            <a:off x="3920836" y="2207491"/>
            <a:ext cx="942109" cy="9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779D52D-365E-4D68-AF04-97305237109B}"/>
              </a:ext>
            </a:extLst>
          </p:cNvPr>
          <p:cNvCxnSpPr/>
          <p:nvPr/>
        </p:nvCxnSpPr>
        <p:spPr>
          <a:xfrm flipV="1">
            <a:off x="3920836" y="2207491"/>
            <a:ext cx="942109" cy="9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6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97470-7812-4AB0-8D22-696066D5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>
            <a:normAutofit/>
          </a:bodyPr>
          <a:lstStyle/>
          <a:p>
            <a:r>
              <a:rPr lang="cs-CZ" sz="3200" dirty="0"/>
              <a:t>    GUI – koncový uživatel – výstup srovnání</a:t>
            </a:r>
            <a:endParaRPr lang="en-GB" sz="3200" dirty="0"/>
          </a:p>
        </p:txBody>
      </p:sp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F92DB6B-6635-41E5-9D68-0C882146B91D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4" y="1098000"/>
            <a:ext cx="7200000" cy="5760000"/>
          </a:xfr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A7F94FA-2AAD-48FF-96E7-32772637E846}"/>
              </a:ext>
            </a:extLst>
          </p:cNvPr>
          <p:cNvCxnSpPr/>
          <p:nvPr/>
        </p:nvCxnSpPr>
        <p:spPr>
          <a:xfrm flipV="1">
            <a:off x="2631989" y="2298357"/>
            <a:ext cx="1194487" cy="4366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D8DD2C6-863D-48A8-BF3C-1B2CC0907DD8}"/>
              </a:ext>
            </a:extLst>
          </p:cNvPr>
          <p:cNvCxnSpPr/>
          <p:nvPr/>
        </p:nvCxnSpPr>
        <p:spPr>
          <a:xfrm flipV="1">
            <a:off x="5980670" y="2327189"/>
            <a:ext cx="2170671" cy="45308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9BB0C70-A81A-4206-AA17-8D2039EEC757}"/>
              </a:ext>
            </a:extLst>
          </p:cNvPr>
          <p:cNvCxnSpPr>
            <a:cxnSpLocks/>
          </p:cNvCxnSpPr>
          <p:nvPr/>
        </p:nvCxnSpPr>
        <p:spPr>
          <a:xfrm>
            <a:off x="6153665" y="2327189"/>
            <a:ext cx="2042984" cy="4530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9B44AE4-F9D9-4B4C-8FB3-8F683EE1A62D}"/>
              </a:ext>
            </a:extLst>
          </p:cNvPr>
          <p:cNvCxnSpPr>
            <a:cxnSpLocks/>
          </p:cNvCxnSpPr>
          <p:nvPr/>
        </p:nvCxnSpPr>
        <p:spPr>
          <a:xfrm>
            <a:off x="3076832" y="2261286"/>
            <a:ext cx="243017" cy="54781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4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97470-7812-4AB0-8D22-696066D5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>
            <a:normAutofit/>
          </a:bodyPr>
          <a:lstStyle/>
          <a:p>
            <a:r>
              <a:rPr lang="cs-CZ" sz="3200" dirty="0"/>
              <a:t>    GUI – koncový uživatel – nahlášení chyby</a:t>
            </a:r>
            <a:endParaRPr lang="en-GB" sz="3200" dirty="0"/>
          </a:p>
        </p:txBody>
      </p:sp>
      <p:pic>
        <p:nvPicPr>
          <p:cNvPr id="5" name="Picture 2" descr="C:\Folder\Švingr\ČTU\Návrh GUI\09_10_2020\previews\Nahlášení chybných údajů (z prokliku)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98000"/>
            <a:ext cx="720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4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98BC6-6950-4B35-B79E-C1A7B4F7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833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3" name="Zástupný obsah 2">
            <a:extLst>
              <a:ext uri="{FF2B5EF4-FFF2-40B4-BE49-F238E27FC236}">
                <a16:creationId xmlns:a16="http://schemas.microsoft.com/office/drawing/2014/main" id="{2498E64A-D2E1-49DC-B165-08E3BB0C74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5875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Děkujeme za Vaši pozornost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en-GB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4914"/>
      </p:ext>
    </p:extLst>
  </p:cSld>
  <p:clrMapOvr>
    <a:masterClrMapping/>
  </p:clrMapOvr>
</p:sld>
</file>

<file path=ppt/theme/theme1.xml><?xml version="1.0" encoding="utf-8"?>
<a:theme xmlns:a="http://schemas.openxmlformats.org/drawingml/2006/main" name="ČTÚ 1">
  <a:themeElements>
    <a:clrScheme name="ČTÚ">
      <a:dk1>
        <a:srgbClr val="004691"/>
      </a:dk1>
      <a:lt1>
        <a:srgbClr val="FFFFFF"/>
      </a:lt1>
      <a:dk2>
        <a:srgbClr val="242852"/>
      </a:dk2>
      <a:lt2>
        <a:srgbClr val="ACCBF9"/>
      </a:lt2>
      <a:accent1>
        <a:srgbClr val="FF6D20"/>
      </a:accent1>
      <a:accent2>
        <a:srgbClr val="FFC000"/>
      </a:accent2>
      <a:accent3>
        <a:srgbClr val="0070C0"/>
      </a:accent3>
      <a:accent4>
        <a:srgbClr val="FF0000"/>
      </a:accent4>
      <a:accent5>
        <a:srgbClr val="990099"/>
      </a:accent5>
      <a:accent6>
        <a:srgbClr val="336699"/>
      </a:accent6>
      <a:hlink>
        <a:srgbClr val="92D050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43ACC7A-D8AD-4692-8D55-EB91FF51F095}" vid="{D30871D9-CA06-44DF-8ED7-3C59A924FE66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ace xmlns="b4b9ecab-20cc-4728-8ae9-4aca307b70ae" xsi:nil="true"/>
    <Kategorie xmlns="b4b9ecab-20cc-4728-8ae9-4aca307b70ae">Obecné formuláře a šablony</Kategorie>
    <Index xmlns="b4b9ecab-20cc-4728-8ae9-4aca307b70ae">230</Index>
    <CTUNazevDokumentu xmlns="b4b9ecab-20cc-4728-8ae9-4aca307b70ae">Prezentace ČTÚ – vzor (pro promítání)</CTUNazevDokumentu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B32C95D76EF14BB8B3B588D3F76A6C" ma:contentTypeVersion="4" ma:contentTypeDescription="Vytvoří nový dokument" ma:contentTypeScope="" ma:versionID="66df776a9d9f8e1434a5b607378e684f">
  <xsd:schema xmlns:xsd="http://www.w3.org/2001/XMLSchema" xmlns:xs="http://www.w3.org/2001/XMLSchema" xmlns:p="http://schemas.microsoft.com/office/2006/metadata/properties" xmlns:ns2="b4b9ecab-20cc-4728-8ae9-4aca307b70ae" targetNamespace="http://schemas.microsoft.com/office/2006/metadata/properties" ma:root="true" ma:fieldsID="6a858eabaf7802239ef46bc5ed20c10a" ns2:_="">
    <xsd:import namespace="b4b9ecab-20cc-4728-8ae9-4aca307b70ae"/>
    <xsd:element name="properties">
      <xsd:complexType>
        <xsd:sequence>
          <xsd:element name="documentManagement">
            <xsd:complexType>
              <xsd:all>
                <xsd:element ref="ns2:CTUNazevDokumentu" minOccurs="0"/>
                <xsd:element ref="ns2:Archivace" minOccurs="0"/>
                <xsd:element ref="ns2:Kategorie" minOccurs="0"/>
                <xsd:element ref="ns2: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ecab-20cc-4728-8ae9-4aca307b70ae" elementFormDefault="qualified">
    <xsd:import namespace="http://schemas.microsoft.com/office/2006/documentManagement/types"/>
    <xsd:import namespace="http://schemas.microsoft.com/office/infopath/2007/PartnerControls"/>
    <xsd:element name="CTUNazevDokumentu" ma:index="8" nillable="true" ma:displayName="Název dokumentu" ma:internalName="CTUNazevDokumentu">
      <xsd:simpleType>
        <xsd:restriction base="dms:Text"/>
      </xsd:simpleType>
    </xsd:element>
    <xsd:element name="Archivace" ma:index="9" nillable="true" ma:displayName="Archivace" ma:internalName="Archivace">
      <xsd:simpleType>
        <xsd:restriction base="dms:DateTime"/>
      </xsd:simpleType>
    </xsd:element>
    <xsd:element name="Kategorie" ma:index="10" nillable="true" ma:displayName="Kategorie" ma:internalName="Kategorie">
      <xsd:simpleType>
        <xsd:restriction base="dms:Text"/>
      </xsd:simpleType>
    </xsd:element>
    <xsd:element name="Index" ma:index="11" nillable="true" ma:displayName="Index" ma:internalName="Index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A632F-FAB1-4A2E-9CB7-9E10631126E5}">
  <ds:schemaRefs>
    <ds:schemaRef ds:uri="http://purl.org/dc/terms/"/>
    <ds:schemaRef ds:uri="http://schemas.microsoft.com/office/2006/documentManagement/types"/>
    <ds:schemaRef ds:uri="http://purl.org/dc/dcmitype/"/>
    <ds:schemaRef ds:uri="b4b9ecab-20cc-4728-8ae9-4aca307b70a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12DD07-F2DA-411C-BABB-B5D62D86C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F134A0-ECEF-432E-8FB7-05564992A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9ecab-20cc-4728-8ae9-4aca307b7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3196</TotalTime>
  <Words>71</Words>
  <Application>Microsoft Office PowerPoint</Application>
  <PresentationFormat>Předvádění na obrazovce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ČTÚ 1</vt:lpstr>
      <vt:lpstr>Český telekomunikační úřad </vt:lpstr>
      <vt:lpstr>  GUI – koncový uživatel – uživatelské profily</vt:lpstr>
      <vt:lpstr> GUI – koncový uživatel – přesné zadání</vt:lpstr>
      <vt:lpstr>Prezentace aplikace PowerPoint</vt:lpstr>
      <vt:lpstr>    GUI – koncový uživatel – výstup srovnání</vt:lpstr>
      <vt:lpstr>    GUI – koncový uživatel – nahlášení chyby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611</dc:creator>
  <cp:lastModifiedBy>SMRKOVSKÁ Beáta</cp:lastModifiedBy>
  <cp:revision>288</cp:revision>
  <cp:lastPrinted>2020-12-15T15:26:32Z</cp:lastPrinted>
  <dcterms:created xsi:type="dcterms:W3CDTF">2018-06-21T14:28:49Z</dcterms:created>
  <dcterms:modified xsi:type="dcterms:W3CDTF">2020-12-16T10:22:16Z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0x01010031B32C95D76EF14BB8B3B588D3F76A6C</vt:lpwstr>
  </property>
</Properties>
</file>