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437" r:id="rId7"/>
    <p:sldId id="401" r:id="rId8"/>
    <p:sldId id="259" r:id="rId9"/>
    <p:sldId id="398" r:id="rId10"/>
    <p:sldId id="399" r:id="rId11"/>
    <p:sldId id="400" r:id="rId12"/>
  </p:sldIdLst>
  <p:sldSz cx="9144000" cy="6858000" type="screen4x3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6600"/>
    <a:srgbClr val="FF99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1258" autoAdjust="0"/>
  </p:normalViewPr>
  <p:slideViewPr>
    <p:cSldViewPr>
      <p:cViewPr varScale="1">
        <p:scale>
          <a:sx n="61" d="100"/>
          <a:sy n="61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Brouček" userId="ea04e4f9-57f1-4a63-813a-6c5af12be9e7" providerId="ADAL" clId="{59C276F0-84C9-41DC-BEA7-589218F26CB5}"/>
    <pc:docChg chg="custSel addSld delSld modSld sldOrd">
      <pc:chgData name="Jan Brouček" userId="ea04e4f9-57f1-4a63-813a-6c5af12be9e7" providerId="ADAL" clId="{59C276F0-84C9-41DC-BEA7-589218F26CB5}" dt="2021-06-25T17:38:31.237" v="17"/>
      <pc:docMkLst>
        <pc:docMk/>
      </pc:docMkLst>
      <pc:sldChg chg="delSp modSp add mod ord">
        <pc:chgData name="Jan Brouček" userId="ea04e4f9-57f1-4a63-813a-6c5af12be9e7" providerId="ADAL" clId="{59C276F0-84C9-41DC-BEA7-589218F26CB5}" dt="2021-06-25T16:25:16.248" v="15" actId="478"/>
        <pc:sldMkLst>
          <pc:docMk/>
          <pc:sldMk cId="1361707424" sldId="256"/>
        </pc:sldMkLst>
        <pc:spChg chg="mod">
          <ac:chgData name="Jan Brouček" userId="ea04e4f9-57f1-4a63-813a-6c5af12be9e7" providerId="ADAL" clId="{59C276F0-84C9-41DC-BEA7-589218F26CB5}" dt="2021-06-25T16:25:07.006" v="14" actId="6549"/>
          <ac:spMkLst>
            <pc:docMk/>
            <pc:sldMk cId="1361707424" sldId="256"/>
            <ac:spMk id="4" creationId="{00000000-0000-0000-0000-000000000000}"/>
          </ac:spMkLst>
        </pc:spChg>
        <pc:spChg chg="del">
          <ac:chgData name="Jan Brouček" userId="ea04e4f9-57f1-4a63-813a-6c5af12be9e7" providerId="ADAL" clId="{59C276F0-84C9-41DC-BEA7-589218F26CB5}" dt="2021-06-25T16:25:16.248" v="15" actId="478"/>
          <ac:spMkLst>
            <pc:docMk/>
            <pc:sldMk cId="1361707424" sldId="256"/>
            <ac:spMk id="7" creationId="{00000000-0000-0000-0000-000000000000}"/>
          </ac:spMkLst>
        </pc:spChg>
      </pc:sldChg>
      <pc:sldChg chg="add ord">
        <pc:chgData name="Jan Brouček" userId="ea04e4f9-57f1-4a63-813a-6c5af12be9e7" providerId="ADAL" clId="{59C276F0-84C9-41DC-BEA7-589218F26CB5}" dt="2021-06-25T16:24:21.198" v="7"/>
        <pc:sldMkLst>
          <pc:docMk/>
          <pc:sldMk cId="2987014745" sldId="257"/>
        </pc:sldMkLst>
      </pc:sldChg>
      <pc:sldChg chg="add ord">
        <pc:chgData name="Jan Brouček" userId="ea04e4f9-57f1-4a63-813a-6c5af12be9e7" providerId="ADAL" clId="{59C276F0-84C9-41DC-BEA7-589218F26CB5}" dt="2021-06-25T16:24:21.198" v="7"/>
        <pc:sldMkLst>
          <pc:docMk/>
          <pc:sldMk cId="2257604422" sldId="259"/>
        </pc:sldMkLst>
      </pc:sldChg>
      <pc:sldChg chg="add ord">
        <pc:chgData name="Jan Brouček" userId="ea04e4f9-57f1-4a63-813a-6c5af12be9e7" providerId="ADAL" clId="{59C276F0-84C9-41DC-BEA7-589218F26CB5}" dt="2021-06-25T16:24:21.198" v="7"/>
        <pc:sldMkLst>
          <pc:docMk/>
          <pc:sldMk cId="3415129175" sldId="343"/>
        </pc:sldMkLst>
      </pc:sldChg>
      <pc:sldChg chg="add ord">
        <pc:chgData name="Jan Brouček" userId="ea04e4f9-57f1-4a63-813a-6c5af12be9e7" providerId="ADAL" clId="{59C276F0-84C9-41DC-BEA7-589218F26CB5}" dt="2021-06-25T16:24:21.198" v="7"/>
        <pc:sldMkLst>
          <pc:docMk/>
          <pc:sldMk cId="4200132812" sldId="396"/>
        </pc:sldMkLst>
      </pc:sldChg>
      <pc:sldChg chg="add ord">
        <pc:chgData name="Jan Brouček" userId="ea04e4f9-57f1-4a63-813a-6c5af12be9e7" providerId="ADAL" clId="{59C276F0-84C9-41DC-BEA7-589218F26CB5}" dt="2021-06-25T16:24:21.198" v="7"/>
        <pc:sldMkLst>
          <pc:docMk/>
          <pc:sldMk cId="3446325800" sldId="398"/>
        </pc:sldMkLst>
      </pc:sldChg>
      <pc:sldChg chg="add ord">
        <pc:chgData name="Jan Brouček" userId="ea04e4f9-57f1-4a63-813a-6c5af12be9e7" providerId="ADAL" clId="{59C276F0-84C9-41DC-BEA7-589218F26CB5}" dt="2021-06-25T16:24:21.198" v="7"/>
        <pc:sldMkLst>
          <pc:docMk/>
          <pc:sldMk cId="3928056608" sldId="399"/>
        </pc:sldMkLst>
      </pc:sldChg>
      <pc:sldChg chg="add ord">
        <pc:chgData name="Jan Brouček" userId="ea04e4f9-57f1-4a63-813a-6c5af12be9e7" providerId="ADAL" clId="{59C276F0-84C9-41DC-BEA7-589218F26CB5}" dt="2021-06-25T16:24:21.198" v="7"/>
        <pc:sldMkLst>
          <pc:docMk/>
          <pc:sldMk cId="1854494857" sldId="400"/>
        </pc:sldMkLst>
      </pc:sldChg>
      <pc:sldChg chg="add ord">
        <pc:chgData name="Jan Brouček" userId="ea04e4f9-57f1-4a63-813a-6c5af12be9e7" providerId="ADAL" clId="{59C276F0-84C9-41DC-BEA7-589218F26CB5}" dt="2021-06-25T16:24:21.198" v="7"/>
        <pc:sldMkLst>
          <pc:docMk/>
          <pc:sldMk cId="1682185553" sldId="401"/>
        </pc:sldMkLst>
      </pc:sldChg>
      <pc:sldChg chg="mod modShow">
        <pc:chgData name="Jan Brouček" userId="ea04e4f9-57f1-4a63-813a-6c5af12be9e7" providerId="ADAL" clId="{59C276F0-84C9-41DC-BEA7-589218F26CB5}" dt="2021-06-25T15:45:46.690" v="0" actId="729"/>
        <pc:sldMkLst>
          <pc:docMk/>
          <pc:sldMk cId="1233111348" sldId="427"/>
        </pc:sldMkLst>
      </pc:sldChg>
      <pc:sldChg chg="mod modShow">
        <pc:chgData name="Jan Brouček" userId="ea04e4f9-57f1-4a63-813a-6c5af12be9e7" providerId="ADAL" clId="{59C276F0-84C9-41DC-BEA7-589218F26CB5}" dt="2021-06-25T15:46:05.207" v="2" actId="729"/>
        <pc:sldMkLst>
          <pc:docMk/>
          <pc:sldMk cId="518701" sldId="429"/>
        </pc:sldMkLst>
      </pc:sldChg>
      <pc:sldChg chg="mod modShow">
        <pc:chgData name="Jan Brouček" userId="ea04e4f9-57f1-4a63-813a-6c5af12be9e7" providerId="ADAL" clId="{59C276F0-84C9-41DC-BEA7-589218F26CB5}" dt="2021-06-25T15:47:33.274" v="4" actId="729"/>
        <pc:sldMkLst>
          <pc:docMk/>
          <pc:sldMk cId="2306387105" sldId="430"/>
        </pc:sldMkLst>
      </pc:sldChg>
      <pc:sldChg chg="mod modShow">
        <pc:chgData name="Jan Brouček" userId="ea04e4f9-57f1-4a63-813a-6c5af12be9e7" providerId="ADAL" clId="{59C276F0-84C9-41DC-BEA7-589218F26CB5}" dt="2021-06-25T15:47:08.710" v="3" actId="729"/>
        <pc:sldMkLst>
          <pc:docMk/>
          <pc:sldMk cId="2253001298" sldId="433"/>
        </pc:sldMkLst>
      </pc:sldChg>
      <pc:sldChg chg="mod modShow">
        <pc:chgData name="Jan Brouček" userId="ea04e4f9-57f1-4a63-813a-6c5af12be9e7" providerId="ADAL" clId="{59C276F0-84C9-41DC-BEA7-589218F26CB5}" dt="2021-06-25T15:46:02.510" v="1" actId="729"/>
        <pc:sldMkLst>
          <pc:docMk/>
          <pc:sldMk cId="1297451410" sldId="436"/>
        </pc:sldMkLst>
      </pc:sldChg>
      <pc:sldChg chg="add">
        <pc:chgData name="Jan Brouček" userId="ea04e4f9-57f1-4a63-813a-6c5af12be9e7" providerId="ADAL" clId="{59C276F0-84C9-41DC-BEA7-589218F26CB5}" dt="2021-06-25T17:38:31.237" v="17"/>
        <pc:sldMkLst>
          <pc:docMk/>
          <pc:sldMk cId="1876073909" sldId="437"/>
        </pc:sldMkLst>
      </pc:sldChg>
      <pc:sldChg chg="add del ord">
        <pc:chgData name="Jan Brouček" userId="ea04e4f9-57f1-4a63-813a-6c5af12be9e7" providerId="ADAL" clId="{59C276F0-84C9-41DC-BEA7-589218F26CB5}" dt="2021-06-25T17:38:17.809" v="16" actId="2696"/>
        <pc:sldMkLst>
          <pc:docMk/>
          <pc:sldMk cId="3308308368" sldId="437"/>
        </pc:sldMkLst>
      </pc:sldChg>
    </pc:docChg>
  </pc:docChgLst>
  <pc:docChgLst>
    <pc:chgData name="Jan Brouček" userId="ea04e4f9-57f1-4a63-813a-6c5af12be9e7" providerId="ADAL" clId="{7CDF67FD-4529-4775-B2F8-2FA8156C85B0}"/>
    <pc:docChg chg="delSld delMainMaster">
      <pc:chgData name="Jan Brouček" userId="ea04e4f9-57f1-4a63-813a-6c5af12be9e7" providerId="ADAL" clId="{7CDF67FD-4529-4775-B2F8-2FA8156C85B0}" dt="2021-06-30T08:38:46.415" v="3" actId="2696"/>
      <pc:docMkLst>
        <pc:docMk/>
      </pc:docMkLst>
      <pc:sldChg chg="del">
        <pc:chgData name="Jan Brouček" userId="ea04e4f9-57f1-4a63-813a-6c5af12be9e7" providerId="ADAL" clId="{7CDF67FD-4529-4775-B2F8-2FA8156C85B0}" dt="2021-06-30T08:38:46.415" v="3" actId="2696"/>
        <pc:sldMkLst>
          <pc:docMk/>
          <pc:sldMk cId="803577416" sldId="258"/>
        </pc:sldMkLst>
      </pc:sldChg>
      <pc:sldChg chg="del">
        <pc:chgData name="Jan Brouček" userId="ea04e4f9-57f1-4a63-813a-6c5af12be9e7" providerId="ADAL" clId="{7CDF67FD-4529-4775-B2F8-2FA8156C85B0}" dt="2021-06-30T08:37:58.603" v="1" actId="47"/>
        <pc:sldMkLst>
          <pc:docMk/>
          <pc:sldMk cId="3415129175" sldId="343"/>
        </pc:sldMkLst>
      </pc:sldChg>
      <pc:sldChg chg="del">
        <pc:chgData name="Jan Brouček" userId="ea04e4f9-57f1-4a63-813a-6c5af12be9e7" providerId="ADAL" clId="{7CDF67FD-4529-4775-B2F8-2FA8156C85B0}" dt="2021-06-30T08:37:52.791" v="0" actId="47"/>
        <pc:sldMkLst>
          <pc:docMk/>
          <pc:sldMk cId="842908222" sldId="371"/>
        </pc:sldMkLst>
      </pc:sldChg>
      <pc:sldChg chg="del">
        <pc:chgData name="Jan Brouček" userId="ea04e4f9-57f1-4a63-813a-6c5af12be9e7" providerId="ADAL" clId="{7CDF67FD-4529-4775-B2F8-2FA8156C85B0}" dt="2021-06-30T08:37:52.791" v="0" actId="47"/>
        <pc:sldMkLst>
          <pc:docMk/>
          <pc:sldMk cId="3258854144" sldId="392"/>
        </pc:sldMkLst>
      </pc:sldChg>
      <pc:sldChg chg="del">
        <pc:chgData name="Jan Brouček" userId="ea04e4f9-57f1-4a63-813a-6c5af12be9e7" providerId="ADAL" clId="{7CDF67FD-4529-4775-B2F8-2FA8156C85B0}" dt="2021-06-30T08:38:00.584" v="2" actId="47"/>
        <pc:sldMkLst>
          <pc:docMk/>
          <pc:sldMk cId="4200132812" sldId="396"/>
        </pc:sldMkLst>
      </pc:sldChg>
      <pc:sldChg chg="del">
        <pc:chgData name="Jan Brouček" userId="ea04e4f9-57f1-4a63-813a-6c5af12be9e7" providerId="ADAL" clId="{7CDF67FD-4529-4775-B2F8-2FA8156C85B0}" dt="2021-06-30T08:37:52.791" v="0" actId="47"/>
        <pc:sldMkLst>
          <pc:docMk/>
          <pc:sldMk cId="3638785895" sldId="424"/>
        </pc:sldMkLst>
      </pc:sldChg>
      <pc:sldChg chg="del">
        <pc:chgData name="Jan Brouček" userId="ea04e4f9-57f1-4a63-813a-6c5af12be9e7" providerId="ADAL" clId="{7CDF67FD-4529-4775-B2F8-2FA8156C85B0}" dt="2021-06-30T08:37:52.791" v="0" actId="47"/>
        <pc:sldMkLst>
          <pc:docMk/>
          <pc:sldMk cId="1317090658" sldId="425"/>
        </pc:sldMkLst>
      </pc:sldChg>
      <pc:sldChg chg="del">
        <pc:chgData name="Jan Brouček" userId="ea04e4f9-57f1-4a63-813a-6c5af12be9e7" providerId="ADAL" clId="{7CDF67FD-4529-4775-B2F8-2FA8156C85B0}" dt="2021-06-30T08:37:52.791" v="0" actId="47"/>
        <pc:sldMkLst>
          <pc:docMk/>
          <pc:sldMk cId="2907369617" sldId="426"/>
        </pc:sldMkLst>
      </pc:sldChg>
      <pc:sldChg chg="del">
        <pc:chgData name="Jan Brouček" userId="ea04e4f9-57f1-4a63-813a-6c5af12be9e7" providerId="ADAL" clId="{7CDF67FD-4529-4775-B2F8-2FA8156C85B0}" dt="2021-06-30T08:37:52.791" v="0" actId="47"/>
        <pc:sldMkLst>
          <pc:docMk/>
          <pc:sldMk cId="1233111348" sldId="427"/>
        </pc:sldMkLst>
      </pc:sldChg>
      <pc:sldChg chg="del">
        <pc:chgData name="Jan Brouček" userId="ea04e4f9-57f1-4a63-813a-6c5af12be9e7" providerId="ADAL" clId="{7CDF67FD-4529-4775-B2F8-2FA8156C85B0}" dt="2021-06-30T08:37:52.791" v="0" actId="47"/>
        <pc:sldMkLst>
          <pc:docMk/>
          <pc:sldMk cId="518701" sldId="429"/>
        </pc:sldMkLst>
      </pc:sldChg>
      <pc:sldChg chg="del">
        <pc:chgData name="Jan Brouček" userId="ea04e4f9-57f1-4a63-813a-6c5af12be9e7" providerId="ADAL" clId="{7CDF67FD-4529-4775-B2F8-2FA8156C85B0}" dt="2021-06-30T08:37:52.791" v="0" actId="47"/>
        <pc:sldMkLst>
          <pc:docMk/>
          <pc:sldMk cId="2306387105" sldId="430"/>
        </pc:sldMkLst>
      </pc:sldChg>
      <pc:sldChg chg="del">
        <pc:chgData name="Jan Brouček" userId="ea04e4f9-57f1-4a63-813a-6c5af12be9e7" providerId="ADAL" clId="{7CDF67FD-4529-4775-B2F8-2FA8156C85B0}" dt="2021-06-30T08:37:52.791" v="0" actId="47"/>
        <pc:sldMkLst>
          <pc:docMk/>
          <pc:sldMk cId="3860768233" sldId="431"/>
        </pc:sldMkLst>
      </pc:sldChg>
      <pc:sldChg chg="del">
        <pc:chgData name="Jan Brouček" userId="ea04e4f9-57f1-4a63-813a-6c5af12be9e7" providerId="ADAL" clId="{7CDF67FD-4529-4775-B2F8-2FA8156C85B0}" dt="2021-06-30T08:37:52.791" v="0" actId="47"/>
        <pc:sldMkLst>
          <pc:docMk/>
          <pc:sldMk cId="1272204167" sldId="432"/>
        </pc:sldMkLst>
      </pc:sldChg>
      <pc:sldChg chg="del">
        <pc:chgData name="Jan Brouček" userId="ea04e4f9-57f1-4a63-813a-6c5af12be9e7" providerId="ADAL" clId="{7CDF67FD-4529-4775-B2F8-2FA8156C85B0}" dt="2021-06-30T08:37:52.791" v="0" actId="47"/>
        <pc:sldMkLst>
          <pc:docMk/>
          <pc:sldMk cId="2253001298" sldId="433"/>
        </pc:sldMkLst>
      </pc:sldChg>
      <pc:sldChg chg="del">
        <pc:chgData name="Jan Brouček" userId="ea04e4f9-57f1-4a63-813a-6c5af12be9e7" providerId="ADAL" clId="{7CDF67FD-4529-4775-B2F8-2FA8156C85B0}" dt="2021-06-30T08:37:52.791" v="0" actId="47"/>
        <pc:sldMkLst>
          <pc:docMk/>
          <pc:sldMk cId="3985641885" sldId="435"/>
        </pc:sldMkLst>
      </pc:sldChg>
      <pc:sldChg chg="del">
        <pc:chgData name="Jan Brouček" userId="ea04e4f9-57f1-4a63-813a-6c5af12be9e7" providerId="ADAL" clId="{7CDF67FD-4529-4775-B2F8-2FA8156C85B0}" dt="2021-06-30T08:37:52.791" v="0" actId="47"/>
        <pc:sldMkLst>
          <pc:docMk/>
          <pc:sldMk cId="1297451410" sldId="436"/>
        </pc:sldMkLst>
      </pc:sldChg>
      <pc:sldMasterChg chg="del delSldLayout">
        <pc:chgData name="Jan Brouček" userId="ea04e4f9-57f1-4a63-813a-6c5af12be9e7" providerId="ADAL" clId="{7CDF67FD-4529-4775-B2F8-2FA8156C85B0}" dt="2021-06-30T08:38:46.415" v="3" actId="2696"/>
        <pc:sldMasterMkLst>
          <pc:docMk/>
          <pc:sldMasterMk cId="3951972562" sldId="2147483648"/>
        </pc:sldMasterMkLst>
        <pc:sldLayoutChg chg="del">
          <pc:chgData name="Jan Brouček" userId="ea04e4f9-57f1-4a63-813a-6c5af12be9e7" providerId="ADAL" clId="{7CDF67FD-4529-4775-B2F8-2FA8156C85B0}" dt="2021-06-30T08:38:46.415" v="3" actId="2696"/>
          <pc:sldLayoutMkLst>
            <pc:docMk/>
            <pc:sldMasterMk cId="3951972562" sldId="2147483648"/>
            <pc:sldLayoutMk cId="3852037599" sldId="2147483649"/>
          </pc:sldLayoutMkLst>
        </pc:sldLayoutChg>
        <pc:sldLayoutChg chg="del">
          <pc:chgData name="Jan Brouček" userId="ea04e4f9-57f1-4a63-813a-6c5af12be9e7" providerId="ADAL" clId="{7CDF67FD-4529-4775-B2F8-2FA8156C85B0}" dt="2021-06-30T08:38:46.415" v="3" actId="2696"/>
          <pc:sldLayoutMkLst>
            <pc:docMk/>
            <pc:sldMasterMk cId="3951972562" sldId="2147483648"/>
            <pc:sldLayoutMk cId="1371524358" sldId="2147483650"/>
          </pc:sldLayoutMkLst>
        </pc:sldLayoutChg>
        <pc:sldLayoutChg chg="del">
          <pc:chgData name="Jan Brouček" userId="ea04e4f9-57f1-4a63-813a-6c5af12be9e7" providerId="ADAL" clId="{7CDF67FD-4529-4775-B2F8-2FA8156C85B0}" dt="2021-06-30T08:38:46.415" v="3" actId="2696"/>
          <pc:sldLayoutMkLst>
            <pc:docMk/>
            <pc:sldMasterMk cId="3951972562" sldId="2147483648"/>
            <pc:sldLayoutMk cId="361379670" sldId="2147483651"/>
          </pc:sldLayoutMkLst>
        </pc:sldLayoutChg>
        <pc:sldLayoutChg chg="del">
          <pc:chgData name="Jan Brouček" userId="ea04e4f9-57f1-4a63-813a-6c5af12be9e7" providerId="ADAL" clId="{7CDF67FD-4529-4775-B2F8-2FA8156C85B0}" dt="2021-06-30T08:38:46.415" v="3" actId="2696"/>
          <pc:sldLayoutMkLst>
            <pc:docMk/>
            <pc:sldMasterMk cId="3951972562" sldId="2147483648"/>
            <pc:sldLayoutMk cId="3375136868" sldId="2147483652"/>
          </pc:sldLayoutMkLst>
        </pc:sldLayoutChg>
        <pc:sldLayoutChg chg="del">
          <pc:chgData name="Jan Brouček" userId="ea04e4f9-57f1-4a63-813a-6c5af12be9e7" providerId="ADAL" clId="{7CDF67FD-4529-4775-B2F8-2FA8156C85B0}" dt="2021-06-30T08:38:46.415" v="3" actId="2696"/>
          <pc:sldLayoutMkLst>
            <pc:docMk/>
            <pc:sldMasterMk cId="3951972562" sldId="2147483648"/>
            <pc:sldLayoutMk cId="2283758038" sldId="2147483653"/>
          </pc:sldLayoutMkLst>
        </pc:sldLayoutChg>
        <pc:sldLayoutChg chg="del">
          <pc:chgData name="Jan Brouček" userId="ea04e4f9-57f1-4a63-813a-6c5af12be9e7" providerId="ADAL" clId="{7CDF67FD-4529-4775-B2F8-2FA8156C85B0}" dt="2021-06-30T08:38:46.415" v="3" actId="2696"/>
          <pc:sldLayoutMkLst>
            <pc:docMk/>
            <pc:sldMasterMk cId="3951972562" sldId="2147483648"/>
            <pc:sldLayoutMk cId="1538304606" sldId="2147483654"/>
          </pc:sldLayoutMkLst>
        </pc:sldLayoutChg>
        <pc:sldLayoutChg chg="del">
          <pc:chgData name="Jan Brouček" userId="ea04e4f9-57f1-4a63-813a-6c5af12be9e7" providerId="ADAL" clId="{7CDF67FD-4529-4775-B2F8-2FA8156C85B0}" dt="2021-06-30T08:38:46.415" v="3" actId="2696"/>
          <pc:sldLayoutMkLst>
            <pc:docMk/>
            <pc:sldMasterMk cId="3951972562" sldId="2147483648"/>
            <pc:sldLayoutMk cId="1078314163" sldId="2147483655"/>
          </pc:sldLayoutMkLst>
        </pc:sldLayoutChg>
        <pc:sldLayoutChg chg="del">
          <pc:chgData name="Jan Brouček" userId="ea04e4f9-57f1-4a63-813a-6c5af12be9e7" providerId="ADAL" clId="{7CDF67FD-4529-4775-B2F8-2FA8156C85B0}" dt="2021-06-30T08:38:46.415" v="3" actId="2696"/>
          <pc:sldLayoutMkLst>
            <pc:docMk/>
            <pc:sldMasterMk cId="3951972562" sldId="2147483648"/>
            <pc:sldLayoutMk cId="2332341929" sldId="2147483656"/>
          </pc:sldLayoutMkLst>
        </pc:sldLayoutChg>
        <pc:sldLayoutChg chg="del">
          <pc:chgData name="Jan Brouček" userId="ea04e4f9-57f1-4a63-813a-6c5af12be9e7" providerId="ADAL" clId="{7CDF67FD-4529-4775-B2F8-2FA8156C85B0}" dt="2021-06-30T08:38:46.415" v="3" actId="2696"/>
          <pc:sldLayoutMkLst>
            <pc:docMk/>
            <pc:sldMasterMk cId="3951972562" sldId="2147483648"/>
            <pc:sldLayoutMk cId="2433015890" sldId="2147483657"/>
          </pc:sldLayoutMkLst>
        </pc:sldLayoutChg>
        <pc:sldLayoutChg chg="del">
          <pc:chgData name="Jan Brouček" userId="ea04e4f9-57f1-4a63-813a-6c5af12be9e7" providerId="ADAL" clId="{7CDF67FD-4529-4775-B2F8-2FA8156C85B0}" dt="2021-06-30T08:38:46.415" v="3" actId="2696"/>
          <pc:sldLayoutMkLst>
            <pc:docMk/>
            <pc:sldMasterMk cId="3951972562" sldId="2147483648"/>
            <pc:sldLayoutMk cId="3754168182" sldId="2147483658"/>
          </pc:sldLayoutMkLst>
        </pc:sldLayoutChg>
        <pc:sldLayoutChg chg="del">
          <pc:chgData name="Jan Brouček" userId="ea04e4f9-57f1-4a63-813a-6c5af12be9e7" providerId="ADAL" clId="{7CDF67FD-4529-4775-B2F8-2FA8156C85B0}" dt="2021-06-30T08:38:46.415" v="3" actId="2696"/>
          <pc:sldLayoutMkLst>
            <pc:docMk/>
            <pc:sldMasterMk cId="3951972562" sldId="2147483648"/>
            <pc:sldLayoutMk cId="3871182660" sldId="2147483659"/>
          </pc:sldLayoutMkLst>
        </pc:sldLayoutChg>
        <pc:sldLayoutChg chg="del">
          <pc:chgData name="Jan Brouček" userId="ea04e4f9-57f1-4a63-813a-6c5af12be9e7" providerId="ADAL" clId="{7CDF67FD-4529-4775-B2F8-2FA8156C85B0}" dt="2021-06-30T08:38:46.415" v="3" actId="2696"/>
          <pc:sldLayoutMkLst>
            <pc:docMk/>
            <pc:sldMasterMk cId="3951972562" sldId="2147483648"/>
            <pc:sldLayoutMk cId="1261344226" sldId="2147483660"/>
          </pc:sldLayoutMkLst>
        </pc:sldLayoutChg>
        <pc:sldLayoutChg chg="del">
          <pc:chgData name="Jan Brouček" userId="ea04e4f9-57f1-4a63-813a-6c5af12be9e7" providerId="ADAL" clId="{7CDF67FD-4529-4775-B2F8-2FA8156C85B0}" dt="2021-06-30T08:38:46.415" v="3" actId="2696"/>
          <pc:sldLayoutMkLst>
            <pc:docMk/>
            <pc:sldMasterMk cId="3951972562" sldId="2147483648"/>
            <pc:sldLayoutMk cId="2610196287" sldId="2147483661"/>
          </pc:sldLayoutMkLst>
        </pc:sldLayoutChg>
      </pc:sldMasterChg>
      <pc:sldMasterChg chg="del delSldLayout">
        <pc:chgData name="Jan Brouček" userId="ea04e4f9-57f1-4a63-813a-6c5af12be9e7" providerId="ADAL" clId="{7CDF67FD-4529-4775-B2F8-2FA8156C85B0}" dt="2021-06-30T08:37:52.791" v="0" actId="47"/>
        <pc:sldMasterMkLst>
          <pc:docMk/>
          <pc:sldMasterMk cId="79100477" sldId="2147483688"/>
        </pc:sldMasterMkLst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79100477" sldId="2147483688"/>
            <pc:sldLayoutMk cId="443404494" sldId="2147483689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79100477" sldId="2147483688"/>
            <pc:sldLayoutMk cId="88857110" sldId="2147483690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79100477" sldId="2147483688"/>
            <pc:sldLayoutMk cId="196727343" sldId="2147483691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79100477" sldId="2147483688"/>
            <pc:sldLayoutMk cId="1188751568" sldId="2147483692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79100477" sldId="2147483688"/>
            <pc:sldLayoutMk cId="2114202093" sldId="2147483693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79100477" sldId="2147483688"/>
            <pc:sldLayoutMk cId="2706340688" sldId="2147483694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79100477" sldId="2147483688"/>
            <pc:sldLayoutMk cId="4226862254" sldId="2147483695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79100477" sldId="2147483688"/>
            <pc:sldLayoutMk cId="69438112" sldId="2147483696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79100477" sldId="2147483688"/>
            <pc:sldLayoutMk cId="1039372146" sldId="2147483697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79100477" sldId="2147483688"/>
            <pc:sldLayoutMk cId="1079344896" sldId="2147483698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79100477" sldId="2147483688"/>
            <pc:sldLayoutMk cId="3315754330" sldId="2147483699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79100477" sldId="2147483688"/>
            <pc:sldLayoutMk cId="3397193910" sldId="2147483700"/>
          </pc:sldLayoutMkLst>
        </pc:sldLayoutChg>
      </pc:sldMasterChg>
      <pc:sldMasterChg chg="del delSldLayout">
        <pc:chgData name="Jan Brouček" userId="ea04e4f9-57f1-4a63-813a-6c5af12be9e7" providerId="ADAL" clId="{7CDF67FD-4529-4775-B2F8-2FA8156C85B0}" dt="2021-06-30T08:37:52.791" v="0" actId="47"/>
        <pc:sldMasterMkLst>
          <pc:docMk/>
          <pc:sldMasterMk cId="808038060" sldId="2147483713"/>
        </pc:sldMasterMkLst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808038060" sldId="2147483713"/>
            <pc:sldLayoutMk cId="2735646768" sldId="2147483714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808038060" sldId="2147483713"/>
            <pc:sldLayoutMk cId="4120038048" sldId="2147483715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808038060" sldId="2147483713"/>
            <pc:sldLayoutMk cId="1683955084" sldId="2147483716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808038060" sldId="2147483713"/>
            <pc:sldLayoutMk cId="3619478294" sldId="2147483717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808038060" sldId="2147483713"/>
            <pc:sldLayoutMk cId="2648334744" sldId="2147483718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808038060" sldId="2147483713"/>
            <pc:sldLayoutMk cId="76496437" sldId="2147483719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808038060" sldId="2147483713"/>
            <pc:sldLayoutMk cId="1049564277" sldId="2147483720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808038060" sldId="2147483713"/>
            <pc:sldLayoutMk cId="2901775161" sldId="2147483721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808038060" sldId="2147483713"/>
            <pc:sldLayoutMk cId="1774071257" sldId="2147483722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808038060" sldId="2147483713"/>
            <pc:sldLayoutMk cId="3182278950" sldId="2147483723"/>
          </pc:sldLayoutMkLst>
        </pc:sldLayoutChg>
        <pc:sldLayoutChg chg="del">
          <pc:chgData name="Jan Brouček" userId="ea04e4f9-57f1-4a63-813a-6c5af12be9e7" providerId="ADAL" clId="{7CDF67FD-4529-4775-B2F8-2FA8156C85B0}" dt="2021-06-30T08:37:52.791" v="0" actId="47"/>
          <pc:sldLayoutMkLst>
            <pc:docMk/>
            <pc:sldMasterMk cId="808038060" sldId="2147483713"/>
            <pc:sldLayoutMk cId="2451935849" sldId="2147483724"/>
          </pc:sldLayoutMkLst>
        </pc:sldLayoutChg>
      </pc:sldMasterChg>
    </pc:docChg>
  </pc:docChgLst>
  <pc:docChgLst>
    <pc:chgData name="Jan Brouček" userId="ea04e4f9-57f1-4a63-813a-6c5af12be9e7" providerId="ADAL" clId="{0C50C577-8AC4-4DBD-B0D6-3DA6D78F199B}"/>
    <pc:docChg chg="custSel modSld">
      <pc:chgData name="Jan Brouček" userId="ea04e4f9-57f1-4a63-813a-6c5af12be9e7" providerId="ADAL" clId="{0C50C577-8AC4-4DBD-B0D6-3DA6D78F199B}" dt="2021-06-25T15:20:06.338" v="141" actId="20577"/>
      <pc:docMkLst>
        <pc:docMk/>
      </pc:docMkLst>
      <pc:sldChg chg="modSp mod">
        <pc:chgData name="Jan Brouček" userId="ea04e4f9-57f1-4a63-813a-6c5af12be9e7" providerId="ADAL" clId="{0C50C577-8AC4-4DBD-B0D6-3DA6D78F199B}" dt="2021-06-25T15:17:10.385" v="83" actId="1076"/>
        <pc:sldMkLst>
          <pc:docMk/>
          <pc:sldMk cId="3638785895" sldId="424"/>
        </pc:sldMkLst>
        <pc:spChg chg="mod">
          <ac:chgData name="Jan Brouček" userId="ea04e4f9-57f1-4a63-813a-6c5af12be9e7" providerId="ADAL" clId="{0C50C577-8AC4-4DBD-B0D6-3DA6D78F199B}" dt="2021-06-25T15:17:10.385" v="83" actId="1076"/>
          <ac:spMkLst>
            <pc:docMk/>
            <pc:sldMk cId="3638785895" sldId="424"/>
            <ac:spMk id="4" creationId="{00000000-0000-0000-0000-000000000000}"/>
          </ac:spMkLst>
        </pc:spChg>
      </pc:sldChg>
      <pc:sldChg chg="modSp mod modNotesTx">
        <pc:chgData name="Jan Brouček" userId="ea04e4f9-57f1-4a63-813a-6c5af12be9e7" providerId="ADAL" clId="{0C50C577-8AC4-4DBD-B0D6-3DA6D78F199B}" dt="2021-06-25T15:20:06.338" v="141" actId="20577"/>
        <pc:sldMkLst>
          <pc:docMk/>
          <pc:sldMk cId="1317090658" sldId="425"/>
        </pc:sldMkLst>
        <pc:spChg chg="mod">
          <ac:chgData name="Jan Brouček" userId="ea04e4f9-57f1-4a63-813a-6c5af12be9e7" providerId="ADAL" clId="{0C50C577-8AC4-4DBD-B0D6-3DA6D78F199B}" dt="2021-06-25T15:19:55.346" v="121" actId="20577"/>
          <ac:spMkLst>
            <pc:docMk/>
            <pc:sldMk cId="1317090658" sldId="425"/>
            <ac:spMk id="8195" creationId="{00000000-0000-0000-0000-000000000000}"/>
          </ac:spMkLst>
        </pc:spChg>
      </pc:sldChg>
      <pc:sldChg chg="modSp mod modNotesTx">
        <pc:chgData name="Jan Brouček" userId="ea04e4f9-57f1-4a63-813a-6c5af12be9e7" providerId="ADAL" clId="{0C50C577-8AC4-4DBD-B0D6-3DA6D78F199B}" dt="2021-06-25T15:18:39.298" v="106" actId="20577"/>
        <pc:sldMkLst>
          <pc:docMk/>
          <pc:sldMk cId="518701" sldId="429"/>
        </pc:sldMkLst>
        <pc:spChg chg="mod">
          <ac:chgData name="Jan Brouček" userId="ea04e4f9-57f1-4a63-813a-6c5af12be9e7" providerId="ADAL" clId="{0C50C577-8AC4-4DBD-B0D6-3DA6D78F199B}" dt="2021-06-25T15:18:11.997" v="84" actId="403"/>
          <ac:spMkLst>
            <pc:docMk/>
            <pc:sldMk cId="518701" sldId="429"/>
            <ac:spMk id="8195" creationId="{00000000-0000-0000-0000-000000000000}"/>
          </ac:spMkLst>
        </pc:spChg>
      </pc:sldChg>
      <pc:sldChg chg="modSp mod modNotesTx">
        <pc:chgData name="Jan Brouček" userId="ea04e4f9-57f1-4a63-813a-6c5af12be9e7" providerId="ADAL" clId="{0C50C577-8AC4-4DBD-B0D6-3DA6D78F199B}" dt="2021-06-25T15:15:17.697" v="80" actId="20577"/>
        <pc:sldMkLst>
          <pc:docMk/>
          <pc:sldMk cId="1297451410" sldId="436"/>
        </pc:sldMkLst>
        <pc:spChg chg="mod">
          <ac:chgData name="Jan Brouček" userId="ea04e4f9-57f1-4a63-813a-6c5af12be9e7" providerId="ADAL" clId="{0C50C577-8AC4-4DBD-B0D6-3DA6D78F199B}" dt="2021-06-25T15:14:58.770" v="74" actId="20577"/>
          <ac:spMkLst>
            <pc:docMk/>
            <pc:sldMk cId="1297451410" sldId="436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A3AA3-5166-4952-B74A-40DE6BDAC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62467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2E39-1DD4-4A14-8E4B-5619ABAC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3690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42E39-1DD4-4A14-8E4B-5619ABACE49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7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344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807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309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252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230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577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71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988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916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76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474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697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ctu.cz/mereni-rychlosti-prenosu-d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conetwork.cz/2020/11/specifikace-sluzby-pristupu-k-internetu-v-pevnem-mis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conetwork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u.cz/internetove-sluzb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etmetr.cz/c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99592" y="323477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Měření rychlosti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99592" y="384230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BlokTextu 26"/>
          <p:cNvSpPr txBox="1"/>
          <p:nvPr/>
        </p:nvSpPr>
        <p:spPr>
          <a:xfrm>
            <a:off x="899592" y="485986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charset="0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AKADEMIE VLÁKNOVÉ OPTIKY  A OPTICKÝCH KOMUNIKACÍ </a:t>
            </a:r>
            <a:r>
              <a:rPr kumimoji="0" lang="cs-CZ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361707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233EE-CE57-4020-BA6E-33E6883E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959"/>
            <a:ext cx="9227368" cy="562074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ČTÚ měření rychlosti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56C201-9749-42AD-8CCE-3AF67409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227368" cy="4525963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Aktuální (okamžitá, skutečná, měřitelná …) rychlost = ČTÚ: </a:t>
            </a:r>
            <a:r>
              <a:rPr lang="cs-CZ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SDR–Skutečně Dosahovaná Rychlost</a:t>
            </a:r>
            <a:b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SDR = TCP propustnost (L4 modelu ISO/OSI)</a:t>
            </a:r>
          </a:p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Referenční měřicí metoda (RTM): IETF RFC 6349</a:t>
            </a:r>
          </a:p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aktualizované definice a metodika měření </a:t>
            </a:r>
            <a:r>
              <a:rPr lang="cs-C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QoS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parametrů na 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webu ČTÚ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Kontrola: </a:t>
            </a: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porovnání UDP propustnosti (ITU-T Y.1564) s </a:t>
            </a:r>
            <a:r>
              <a:rPr lang="cs-CZ" sz="1600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Rmax</a:t>
            </a:r>
            <a:r>
              <a:rPr lang="cs-CZ" sz="16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maximální rychlostí</a:t>
            </a:r>
            <a:r>
              <a:rPr lang="cs-CZ" sz="1600" u="sng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porovnání SDR (TCP propustnosti, IETF RFC 6349) s</a:t>
            </a: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1600" u="sng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BDR – Běžně dostupnou rychlostí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1600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Rmin</a:t>
            </a:r>
            <a:r>
              <a:rPr lang="cs-CZ" sz="16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minimální rychlostí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6x série měření za 90 min </a:t>
            </a: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(odchylky od BDR = ztráta výkonosti služby)</a:t>
            </a: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Dobře popsáno na webu BCO …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5BA8C48-1B5A-460B-9B07-54E88800FC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92067"/>
            <a:ext cx="4211961" cy="2628019"/>
          </a:xfrm>
          <a:prstGeom prst="rect">
            <a:avLst/>
          </a:prstGeom>
        </p:spPr>
      </p:pic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1DA4C1FF-F051-4156-B827-ABE25DFC013F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7775848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AKADEMIE VLÁKNOVÉ OPTIKY A OPTICKÝCH KOMUNIKACÍ ®                         www.profiber.eu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87014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id="{AB1A20F6-4FFC-48B8-B159-23C99230F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036430" cy="4535909"/>
          </a:xfrm>
          <a:prstGeom prst="rect">
            <a:avLst/>
          </a:prstGeom>
        </p:spPr>
      </p:pic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1810E103-ADE5-4E02-B7CE-2E7574624C45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7775848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AKADEMIE VLÁKNOVÉ OPTIKY A OPTICKÝCH KOMUNIKACÍ ®                         www.profiber.eu                        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CBEE5F2-EDA2-4602-AA7C-AF50A2C52E10}"/>
              </a:ext>
            </a:extLst>
          </p:cNvPr>
          <p:cNvSpPr txBox="1">
            <a:spLocks/>
          </p:cNvSpPr>
          <p:nvPr/>
        </p:nvSpPr>
        <p:spPr>
          <a:xfrm>
            <a:off x="923230" y="0"/>
            <a:ext cx="729754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ČTÚ VO-S/1/08.2020-9 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F442580-6AE7-41F9-B57C-6918CE025777}"/>
              </a:ext>
            </a:extLst>
          </p:cNvPr>
          <p:cNvSpPr txBox="1">
            <a:spLocks/>
          </p:cNvSpPr>
          <p:nvPr/>
        </p:nvSpPr>
        <p:spPr>
          <a:xfrm>
            <a:off x="1907704" y="1340769"/>
            <a:ext cx="7034719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BCO -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Broadband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Competence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 Office Česká republika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4F1DC-2CF4-482D-B806-CE73C4EF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4" y="1196752"/>
            <a:ext cx="8953652" cy="15121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br>
              <a:rPr lang="cs-CZ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(s)končí cyklus </a:t>
            </a:r>
            <a:b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ESD – srovnávač - deklarovaná rychlost - Netmetr.cz - reklamace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b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83369D-E2B2-4431-94E1-78DB211E6F9C}"/>
              </a:ext>
            </a:extLst>
          </p:cNvPr>
          <p:cNvSpPr txBox="1"/>
          <p:nvPr/>
        </p:nvSpPr>
        <p:spPr>
          <a:xfrm>
            <a:off x="486699" y="3503885"/>
            <a:ext cx="81369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ČTÚ vydal příručku pro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spotřebitele/ uživatele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internetu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jaká je kvalita služby a možnost reklamace kvality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30EB9CC5-4D53-4B01-ACEA-58A7E11C24F5}"/>
              </a:ext>
            </a:extLst>
          </p:cNvPr>
          <p:cNvSpPr txBox="1">
            <a:spLocks/>
          </p:cNvSpPr>
          <p:nvPr/>
        </p:nvSpPr>
        <p:spPr>
          <a:xfrm>
            <a:off x="251520" y="6475777"/>
            <a:ext cx="889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AKADEMIE VLÁKNOVÉ OPTIKY A OPTICKÝCH KOMUNIKACÍ ®                         www.profiber.eu                         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8EBCDB8D-FAE8-4F55-9F4C-3D454D5C27FB}"/>
              </a:ext>
            </a:extLst>
          </p:cNvPr>
          <p:cNvSpPr txBox="1">
            <a:spLocks/>
          </p:cNvSpPr>
          <p:nvPr/>
        </p:nvSpPr>
        <p:spPr>
          <a:xfrm>
            <a:off x="1331640" y="39762"/>
            <a:ext cx="729754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ČTÚ a ochrana spotřebitele</a:t>
            </a:r>
          </a:p>
        </p:txBody>
      </p:sp>
    </p:spTree>
    <p:extLst>
      <p:ext uri="{BB962C8B-B14F-4D97-AF65-F5344CB8AC3E}">
        <p14:creationId xmlns:p14="http://schemas.microsoft.com/office/powerpoint/2010/main" val="16821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C83369D-E2B2-4431-94E1-78DB211E6F9C}"/>
              </a:ext>
            </a:extLst>
          </p:cNvPr>
          <p:cNvSpPr txBox="1"/>
          <p:nvPr/>
        </p:nvSpPr>
        <p:spPr>
          <a:xfrm>
            <a:off x="629308" y="1344369"/>
            <a:ext cx="81369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Obavy sektoru z přecenění úlohy webového testu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https://www.netmetr.cz/cs/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 subjektivní chyby, kterou tento webový test vykazuje)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CB7851-FE54-4CCD-8D31-430D3B08C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1587"/>
            <a:ext cx="9144000" cy="3744417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A2AD50A-EA27-4A28-BE7F-06166F32F852}"/>
              </a:ext>
            </a:extLst>
          </p:cNvPr>
          <p:cNvCxnSpPr>
            <a:cxnSpLocks/>
          </p:cNvCxnSpPr>
          <p:nvPr/>
        </p:nvCxnSpPr>
        <p:spPr>
          <a:xfrm flipH="1">
            <a:off x="3563888" y="1989994"/>
            <a:ext cx="792088" cy="1871054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65E3552D-8B8C-4739-9CB2-E2F3C6A0311D}"/>
              </a:ext>
            </a:extLst>
          </p:cNvPr>
          <p:cNvSpPr/>
          <p:nvPr/>
        </p:nvSpPr>
        <p:spPr>
          <a:xfrm>
            <a:off x="2812447" y="4005064"/>
            <a:ext cx="1152128" cy="1928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C8796EA-F975-40FF-9C6C-AE4A5819ACEA}"/>
              </a:ext>
            </a:extLst>
          </p:cNvPr>
          <p:cNvCxnSpPr>
            <a:cxnSpLocks/>
          </p:cNvCxnSpPr>
          <p:nvPr/>
        </p:nvCxnSpPr>
        <p:spPr>
          <a:xfrm>
            <a:off x="4355976" y="1989994"/>
            <a:ext cx="2664296" cy="2159087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D20A2865-CDB8-48C3-BE91-5122D45360CE}"/>
              </a:ext>
            </a:extLst>
          </p:cNvPr>
          <p:cNvSpPr/>
          <p:nvPr/>
        </p:nvSpPr>
        <p:spPr>
          <a:xfrm>
            <a:off x="6516216" y="4149081"/>
            <a:ext cx="1152128" cy="1734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30EB9CC5-4D53-4B01-ACEA-58A7E11C24F5}"/>
              </a:ext>
            </a:extLst>
          </p:cNvPr>
          <p:cNvSpPr txBox="1">
            <a:spLocks/>
          </p:cNvSpPr>
          <p:nvPr/>
        </p:nvSpPr>
        <p:spPr>
          <a:xfrm>
            <a:off x="251520" y="6475777"/>
            <a:ext cx="889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AKADEMIE VLÁKNOVÉ OPTIKY A OPTICKÝCH KOMUNIKACÍ ®                         www.profiber.eu                         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8EBCDB8D-FAE8-4F55-9F4C-3D454D5C27FB}"/>
              </a:ext>
            </a:extLst>
          </p:cNvPr>
          <p:cNvSpPr txBox="1">
            <a:spLocks/>
          </p:cNvSpPr>
          <p:nvPr/>
        </p:nvSpPr>
        <p:spPr>
          <a:xfrm>
            <a:off x="1331640" y="39762"/>
            <a:ext cx="729754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Linka 1000 Mbit/s</a:t>
            </a:r>
          </a:p>
        </p:txBody>
      </p:sp>
    </p:spTree>
    <p:extLst>
      <p:ext uri="{BB962C8B-B14F-4D97-AF65-F5344CB8AC3E}">
        <p14:creationId xmlns:p14="http://schemas.microsoft.com/office/powerpoint/2010/main" val="22576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F76C31-07D2-41C9-ABFC-37DC48B12112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7775848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AKADEMIE VLÁKNOVÉ OPTIKY A OPTICKÝCH KOMUNIKACÍ ®                         www.profiber.eu                        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27F1D5A-3175-40B8-A437-F546259995EC}"/>
              </a:ext>
            </a:extLst>
          </p:cNvPr>
          <p:cNvSpPr txBox="1">
            <a:spLocks/>
          </p:cNvSpPr>
          <p:nvPr/>
        </p:nvSpPr>
        <p:spPr>
          <a:xfrm>
            <a:off x="1331640" y="39762"/>
            <a:ext cx="729754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Linka 500Mbit/s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22E2A89-7163-4AEC-B3B2-0933BEE9F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09" y="1806693"/>
            <a:ext cx="9180000" cy="37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2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C4E009-503C-4B19-A6AE-13B11EA8FAD0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7775848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AKADEMIE VLÁKNOVÉ OPTIKY A OPTICKÝCH KOMUNIKACÍ ®                         www.profiber.eu                        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89479EC-C465-4C8F-B92B-12023507ABC9}"/>
              </a:ext>
            </a:extLst>
          </p:cNvPr>
          <p:cNvSpPr txBox="1">
            <a:spLocks/>
          </p:cNvSpPr>
          <p:nvPr/>
        </p:nvSpPr>
        <p:spPr>
          <a:xfrm>
            <a:off x="1331640" y="39762"/>
            <a:ext cx="729754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Linka 300 Mbit/s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5A35822-020F-4513-BD43-309CA8274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152"/>
            <a:ext cx="9144000" cy="370008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84F575B-7577-4ACD-BB43-983DF6C0F9C1}"/>
              </a:ext>
            </a:extLst>
          </p:cNvPr>
          <p:cNvSpPr txBox="1"/>
          <p:nvPr/>
        </p:nvSpPr>
        <p:spPr>
          <a:xfrm>
            <a:off x="6372200" y="5948075"/>
            <a:ext cx="2440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Downstream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shapovaný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340M</a:t>
            </a:r>
          </a:p>
        </p:txBody>
      </p:sp>
    </p:spTree>
    <p:extLst>
      <p:ext uri="{BB962C8B-B14F-4D97-AF65-F5344CB8AC3E}">
        <p14:creationId xmlns:p14="http://schemas.microsoft.com/office/powerpoint/2010/main" val="392805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C4E009-503C-4B19-A6AE-13B11EA8FAD0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7775848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AKADEMIE VLÁKNOVÉ OPTIKY A OPTICKÝCH KOMUNIKACÍ ®                         www.profiber.eu                        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89479EC-C465-4C8F-B92B-12023507ABC9}"/>
              </a:ext>
            </a:extLst>
          </p:cNvPr>
          <p:cNvSpPr txBox="1">
            <a:spLocks/>
          </p:cNvSpPr>
          <p:nvPr/>
        </p:nvSpPr>
        <p:spPr>
          <a:xfrm>
            <a:off x="1331640" y="39762"/>
            <a:ext cx="729754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Linka 100 Mbit/s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59AEC9-8C3F-4A7E-98D3-80BF185BE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4458"/>
            <a:ext cx="9144000" cy="369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9485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5 [jen pro čtení]" id="{742EF230-E0BF-4D05-9561-756C8DF06E96}" vid="{25F770CF-03FF-4502-8C8A-B0BA84512E6F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B6DCD8F793024C93A6C339F3384075" ma:contentTypeVersion="10" ma:contentTypeDescription="Vytvoří nový dokument" ma:contentTypeScope="" ma:versionID="a86e06271fb7b7e70fe858e7b60e3ca4">
  <xsd:schema xmlns:xsd="http://www.w3.org/2001/XMLSchema" xmlns:xs="http://www.w3.org/2001/XMLSchema" xmlns:p="http://schemas.microsoft.com/office/2006/metadata/properties" xmlns:ns2="c26579a5-5174-4fae-bc3c-b1c4c1a2b79a" targetNamespace="http://schemas.microsoft.com/office/2006/metadata/properties" ma:root="true" ma:fieldsID="5cb03f567dac453e35ee1547d1038acd" ns2:_="">
    <xsd:import namespace="c26579a5-5174-4fae-bc3c-b1c4c1a2b7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579a5-5174-4fae-bc3c-b1c4c1a2b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2811A9-F2A2-449B-B897-7DC0F2F992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FBFE77-AFA7-4729-8A6C-CCB1DC66A2C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2F6C55-C38E-499A-AEF8-F6EF46D53AD1}"/>
</file>

<file path=docProps/app.xml><?xml version="1.0" encoding="utf-8"?>
<Properties xmlns="http://schemas.openxmlformats.org/officeDocument/2006/extended-properties" xmlns:vt="http://schemas.openxmlformats.org/officeDocument/2006/docPropsVTypes">
  <TotalTime>13158</TotalTime>
  <Words>328</Words>
  <Application>Microsoft Office PowerPoint</Application>
  <PresentationFormat>Předvádění na obrazovce 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1_Motiv systému Office</vt:lpstr>
      <vt:lpstr>Prezentace aplikace PowerPoint</vt:lpstr>
      <vt:lpstr>ČTÚ měření rychlosti</vt:lpstr>
      <vt:lpstr>Prezentace aplikace PowerPoint</vt:lpstr>
      <vt:lpstr> Kde (s)končí cyklus  ESD – srovnávač - deklarovaná rychlost - Netmetr.cz - reklamace?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Prítula</dc:creator>
  <cp:lastModifiedBy>Jan Brouček</cp:lastModifiedBy>
  <cp:revision>245</cp:revision>
  <cp:lastPrinted>2019-03-18T07:19:05Z</cp:lastPrinted>
  <dcterms:created xsi:type="dcterms:W3CDTF">2015-02-16T11:45:41Z</dcterms:created>
  <dcterms:modified xsi:type="dcterms:W3CDTF">2021-06-30T08:38:50Z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0x010100C1B6DCD8F793024C93A6C339F3384075</vt:lpwstr>
  </property>
</Properties>
</file>