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4"/>
  </p:sldMasterIdLst>
  <p:notesMasterIdLst>
    <p:notesMasterId r:id="rId20"/>
  </p:notesMasterIdLst>
  <p:sldIdLst>
    <p:sldId id="257" r:id="rId5"/>
    <p:sldId id="258" r:id="rId6"/>
    <p:sldId id="259" r:id="rId7"/>
    <p:sldId id="263" r:id="rId8"/>
    <p:sldId id="412" r:id="rId9"/>
    <p:sldId id="264" r:id="rId10"/>
    <p:sldId id="407" r:id="rId11"/>
    <p:sldId id="415" r:id="rId12"/>
    <p:sldId id="414" r:id="rId13"/>
    <p:sldId id="406" r:id="rId14"/>
    <p:sldId id="265" r:id="rId15"/>
    <p:sldId id="408" r:id="rId16"/>
    <p:sldId id="409" r:id="rId17"/>
    <p:sldId id="410" r:id="rId18"/>
    <p:sldId id="411" r:id="rId19"/>
  </p:sldIdLst>
  <p:sldSz cx="9144000" cy="6858000" type="screen4x3"/>
  <p:notesSz cx="9928225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ICOVÁ Jana" initials="TJ" lastIdx="9" clrIdx="0">
    <p:extLst>
      <p:ext uri="{19B8F6BF-5375-455C-9EA6-DF929625EA0E}">
        <p15:presenceInfo xmlns:p15="http://schemas.microsoft.com/office/powerpoint/2012/main" userId="S-1-5-21-2298614816-895295666-3633428981-15607" providerId="AD"/>
      </p:ext>
    </p:extLst>
  </p:cmAuthor>
  <p:cmAuthor id="2" name="MRKVOVÁ Dagmar" initials="MD" lastIdx="3" clrIdx="1">
    <p:extLst>
      <p:ext uri="{19B8F6BF-5375-455C-9EA6-DF929625EA0E}">
        <p15:presenceInfo xmlns:p15="http://schemas.microsoft.com/office/powerpoint/2012/main" userId="S::MrkvovaD@ctu.cz::c340e923-9491-44b3-98f3-18510b18735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320"/>
    <a:srgbClr val="40BE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4" autoAdjust="0"/>
    <p:restoredTop sz="83648" autoAdjust="0"/>
  </p:normalViewPr>
  <p:slideViewPr>
    <p:cSldViewPr snapToGrid="0">
      <p:cViewPr varScale="1">
        <p:scale>
          <a:sx n="71" d="100"/>
          <a:sy n="71" d="100"/>
        </p:scale>
        <p:origin x="171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2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tmp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tmp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tmp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tm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43D6D1-B7EF-4181-8865-6E3CEBEE74F9}" type="doc">
      <dgm:prSet loTypeId="urn:microsoft.com/office/officeart/2005/8/layout/vList5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cs-CZ"/>
        </a:p>
      </dgm:t>
    </dgm:pt>
    <dgm:pt modelId="{003A89CC-6141-44F2-8104-AD7C124BA721}">
      <dgm:prSet phldrT="[Text]"/>
      <dgm:spPr/>
      <dgm:t>
        <a:bodyPr/>
        <a:lstStyle/>
        <a:p>
          <a:r>
            <a:rPr lang="cs-CZ" dirty="0">
              <a:solidFill>
                <a:schemeClr val="accent1"/>
              </a:solidFill>
            </a:rPr>
            <a:t>Nová definice služeb  elektronických komunikací</a:t>
          </a:r>
        </a:p>
      </dgm:t>
    </dgm:pt>
    <dgm:pt modelId="{64F3819B-7961-449B-8ED6-01AEF87A84C2}" type="parTrans" cxnId="{FF5171AA-B3AA-4B0B-AD81-6A8F755FC3B1}">
      <dgm:prSet/>
      <dgm:spPr/>
      <dgm:t>
        <a:bodyPr/>
        <a:lstStyle/>
        <a:p>
          <a:endParaRPr lang="cs-CZ"/>
        </a:p>
      </dgm:t>
    </dgm:pt>
    <dgm:pt modelId="{CE65877F-C7A9-43AC-9334-D45D57ACEEA3}" type="sibTrans" cxnId="{FF5171AA-B3AA-4B0B-AD81-6A8F755FC3B1}">
      <dgm:prSet/>
      <dgm:spPr/>
      <dgm:t>
        <a:bodyPr/>
        <a:lstStyle/>
        <a:p>
          <a:endParaRPr lang="cs-CZ"/>
        </a:p>
      </dgm:t>
    </dgm:pt>
    <dgm:pt modelId="{2ABCC57B-5D64-408E-8E78-505D7EE25B75}">
      <dgm:prSet phldrT="[Text]" custT="1"/>
      <dgm:spPr/>
      <dgm:t>
        <a:bodyPr/>
        <a:lstStyle/>
        <a:p>
          <a:r>
            <a:rPr lang="cs-CZ" sz="1600" b="0" dirty="0">
              <a:solidFill>
                <a:srgbClr val="002060"/>
              </a:solidFill>
            </a:rPr>
            <a:t>služba přístupu k internetu </a:t>
          </a:r>
          <a:endParaRPr lang="cs-CZ" sz="1600" dirty="0"/>
        </a:p>
      </dgm:t>
    </dgm:pt>
    <dgm:pt modelId="{4FCBC539-E779-42F3-BD6E-F8DBEB0B25A9}" type="parTrans" cxnId="{D6DD98D6-2140-4772-A3FE-B2C3239A76F1}">
      <dgm:prSet/>
      <dgm:spPr/>
      <dgm:t>
        <a:bodyPr/>
        <a:lstStyle/>
        <a:p>
          <a:endParaRPr lang="cs-CZ"/>
        </a:p>
      </dgm:t>
    </dgm:pt>
    <dgm:pt modelId="{1A473EFB-29D3-463C-859B-C20EB03F2057}" type="sibTrans" cxnId="{D6DD98D6-2140-4772-A3FE-B2C3239A76F1}">
      <dgm:prSet/>
      <dgm:spPr/>
      <dgm:t>
        <a:bodyPr/>
        <a:lstStyle/>
        <a:p>
          <a:endParaRPr lang="cs-CZ"/>
        </a:p>
      </dgm:t>
    </dgm:pt>
    <dgm:pt modelId="{70642C2B-3077-4D98-9E23-99767E82FADA}">
      <dgm:prSet phldrT="[Text]"/>
      <dgm:spPr/>
      <dgm:t>
        <a:bodyPr/>
        <a:lstStyle/>
        <a:p>
          <a:r>
            <a:rPr lang="cs-CZ" dirty="0">
              <a:solidFill>
                <a:schemeClr val="accent1"/>
              </a:solidFill>
            </a:rPr>
            <a:t> Poskytovatel čísla poslední  instance</a:t>
          </a:r>
        </a:p>
      </dgm:t>
    </dgm:pt>
    <dgm:pt modelId="{610F9753-0252-4071-A82A-2FD8947131F5}" type="parTrans" cxnId="{545E1CC2-500F-4828-9749-ED642782708E}">
      <dgm:prSet/>
      <dgm:spPr/>
      <dgm:t>
        <a:bodyPr/>
        <a:lstStyle/>
        <a:p>
          <a:endParaRPr lang="cs-CZ"/>
        </a:p>
      </dgm:t>
    </dgm:pt>
    <dgm:pt modelId="{86019D2F-6FB0-4782-8AC6-6E0A540CD102}" type="sibTrans" cxnId="{545E1CC2-500F-4828-9749-ED642782708E}">
      <dgm:prSet/>
      <dgm:spPr/>
      <dgm:t>
        <a:bodyPr/>
        <a:lstStyle/>
        <a:p>
          <a:endParaRPr lang="cs-CZ"/>
        </a:p>
      </dgm:t>
    </dgm:pt>
    <dgm:pt modelId="{29C307DF-FBDF-462F-A186-80DCFDB56E6A}">
      <dgm:prSet phldrT="[Text]" custT="1"/>
      <dgm:spPr/>
      <dgm:t>
        <a:bodyPr/>
        <a:lstStyle/>
        <a:p>
          <a:r>
            <a:rPr lang="cs-CZ" sz="1600" dirty="0">
              <a:solidFill>
                <a:srgbClr val="002060"/>
              </a:solidFill>
            </a:rPr>
            <a:t> v případě, že </a:t>
          </a:r>
          <a:r>
            <a:rPr lang="cs-CZ" sz="1600" dirty="0">
              <a:solidFill>
                <a:schemeClr val="tx2"/>
              </a:solidFill>
            </a:rPr>
            <a:t>zanikne podnikateli oprávnění k využívání číselných zdrojů (na základě žádosti nebo uplynutím doby, na kterou bylo uděleno)</a:t>
          </a:r>
        </a:p>
      </dgm:t>
    </dgm:pt>
    <dgm:pt modelId="{C2FE981D-8524-4A90-AC00-A4D7C9C141BC}" type="parTrans" cxnId="{46844CC0-7902-406E-B3EB-B6076D2A346A}">
      <dgm:prSet/>
      <dgm:spPr/>
      <dgm:t>
        <a:bodyPr/>
        <a:lstStyle/>
        <a:p>
          <a:endParaRPr lang="cs-CZ"/>
        </a:p>
      </dgm:t>
    </dgm:pt>
    <dgm:pt modelId="{06FAD5C5-A984-42B0-A5DD-2FB77FD56857}" type="sibTrans" cxnId="{46844CC0-7902-406E-B3EB-B6076D2A346A}">
      <dgm:prSet/>
      <dgm:spPr/>
      <dgm:t>
        <a:bodyPr/>
        <a:lstStyle/>
        <a:p>
          <a:endParaRPr lang="cs-CZ"/>
        </a:p>
      </dgm:t>
    </dgm:pt>
    <dgm:pt modelId="{65E47676-8D54-4B87-B37A-FA9F65AE6D61}">
      <dgm:prSet custT="1"/>
      <dgm:spPr/>
      <dgm:t>
        <a:bodyPr/>
        <a:lstStyle/>
        <a:p>
          <a:r>
            <a:rPr lang="cs-CZ" sz="1600" dirty="0">
              <a:solidFill>
                <a:srgbClr val="002060"/>
              </a:solidFill>
            </a:rPr>
            <a:t>interpersonální komunikační služba:</a:t>
          </a:r>
        </a:p>
      </dgm:t>
    </dgm:pt>
    <dgm:pt modelId="{311A43A5-27F6-4813-A552-CE1D361B948C}" type="parTrans" cxnId="{B93AD4B0-6D3A-4F2F-BB5D-F82809ED8723}">
      <dgm:prSet/>
      <dgm:spPr/>
      <dgm:t>
        <a:bodyPr/>
        <a:lstStyle/>
        <a:p>
          <a:endParaRPr lang="cs-CZ"/>
        </a:p>
      </dgm:t>
    </dgm:pt>
    <dgm:pt modelId="{8E6F3266-149B-48D4-8A1A-277296FDD382}" type="sibTrans" cxnId="{B93AD4B0-6D3A-4F2F-BB5D-F82809ED8723}">
      <dgm:prSet/>
      <dgm:spPr/>
      <dgm:t>
        <a:bodyPr/>
        <a:lstStyle/>
        <a:p>
          <a:endParaRPr lang="cs-CZ"/>
        </a:p>
      </dgm:t>
    </dgm:pt>
    <dgm:pt modelId="{DAC7C03B-96DA-4716-8D19-C7DE393D56B5}">
      <dgm:prSet custT="1"/>
      <dgm:spPr/>
      <dgm:t>
        <a:bodyPr/>
        <a:lstStyle/>
        <a:p>
          <a:endParaRPr lang="cs-CZ" sz="1600" dirty="0">
            <a:solidFill>
              <a:srgbClr val="002060"/>
            </a:solidFill>
          </a:endParaRPr>
        </a:p>
      </dgm:t>
    </dgm:pt>
    <dgm:pt modelId="{FDF48C5E-17F2-4FDD-9F17-0D5B148A67FC}" type="parTrans" cxnId="{FE271B08-DD40-4C4B-9228-E006EED5A2E4}">
      <dgm:prSet/>
      <dgm:spPr/>
      <dgm:t>
        <a:bodyPr/>
        <a:lstStyle/>
        <a:p>
          <a:endParaRPr lang="cs-CZ"/>
        </a:p>
      </dgm:t>
    </dgm:pt>
    <dgm:pt modelId="{649EAA74-39C0-40C0-84FB-1E36A4736972}" type="sibTrans" cxnId="{FE271B08-DD40-4C4B-9228-E006EED5A2E4}">
      <dgm:prSet/>
      <dgm:spPr/>
      <dgm:t>
        <a:bodyPr/>
        <a:lstStyle/>
        <a:p>
          <a:endParaRPr lang="cs-CZ"/>
        </a:p>
      </dgm:t>
    </dgm:pt>
    <dgm:pt modelId="{60939DA6-DB7C-4EDF-93BA-F1AC751BADDB}">
      <dgm:prSet custT="1"/>
      <dgm:spPr/>
      <dgm:t>
        <a:bodyPr/>
        <a:lstStyle/>
        <a:p>
          <a:r>
            <a:rPr lang="cs-CZ" sz="1600" dirty="0">
              <a:solidFill>
                <a:srgbClr val="002060"/>
              </a:solidFill>
            </a:rPr>
            <a:t>založená na číslech</a:t>
          </a:r>
        </a:p>
      </dgm:t>
    </dgm:pt>
    <dgm:pt modelId="{F8C7B441-2A31-40D1-B43E-B001CC98E369}" type="parTrans" cxnId="{9C8DC7BC-8B6E-450E-8249-DE1779136EEB}">
      <dgm:prSet/>
      <dgm:spPr/>
      <dgm:t>
        <a:bodyPr/>
        <a:lstStyle/>
        <a:p>
          <a:endParaRPr lang="cs-CZ"/>
        </a:p>
      </dgm:t>
    </dgm:pt>
    <dgm:pt modelId="{5E3FF332-B529-4A6F-BA5D-CAFB63F1EDD0}" type="sibTrans" cxnId="{9C8DC7BC-8B6E-450E-8249-DE1779136EEB}">
      <dgm:prSet/>
      <dgm:spPr/>
      <dgm:t>
        <a:bodyPr/>
        <a:lstStyle/>
        <a:p>
          <a:endParaRPr lang="cs-CZ"/>
        </a:p>
      </dgm:t>
    </dgm:pt>
    <dgm:pt modelId="{FF701C71-8C55-4346-AFFA-6CAC8837E962}">
      <dgm:prSet custT="1"/>
      <dgm:spPr/>
      <dgm:t>
        <a:bodyPr/>
        <a:lstStyle/>
        <a:p>
          <a:r>
            <a:rPr lang="cs-CZ" sz="1600" dirty="0">
              <a:solidFill>
                <a:srgbClr val="002060"/>
              </a:solidFill>
            </a:rPr>
            <a:t>nezávislá na číslech</a:t>
          </a:r>
        </a:p>
      </dgm:t>
    </dgm:pt>
    <dgm:pt modelId="{06C0A1B7-4919-48B5-8E0E-C0300573FDAC}" type="parTrans" cxnId="{A36DE875-58FB-45DF-B3A5-30BB2A2E741A}">
      <dgm:prSet/>
      <dgm:spPr/>
      <dgm:t>
        <a:bodyPr/>
        <a:lstStyle/>
        <a:p>
          <a:endParaRPr lang="cs-CZ"/>
        </a:p>
      </dgm:t>
    </dgm:pt>
    <dgm:pt modelId="{FF6381AA-2446-4B2F-BBD2-AE0D0B18B957}" type="sibTrans" cxnId="{A36DE875-58FB-45DF-B3A5-30BB2A2E741A}">
      <dgm:prSet/>
      <dgm:spPr/>
      <dgm:t>
        <a:bodyPr/>
        <a:lstStyle/>
        <a:p>
          <a:endParaRPr lang="cs-CZ"/>
        </a:p>
      </dgm:t>
    </dgm:pt>
    <dgm:pt modelId="{902D2CC7-15F9-42DF-B93A-3840E1031E7B}">
      <dgm:prSet custT="1"/>
      <dgm:spPr/>
      <dgm:t>
        <a:bodyPr/>
        <a:lstStyle/>
        <a:p>
          <a:r>
            <a:rPr lang="cs-CZ" sz="1600" dirty="0">
              <a:solidFill>
                <a:srgbClr val="002060"/>
              </a:solidFill>
            </a:rPr>
            <a:t>služba spočívající v přenosu signálu</a:t>
          </a:r>
        </a:p>
      </dgm:t>
    </dgm:pt>
    <dgm:pt modelId="{19F16E43-4C37-4BE3-A98A-86D0A7016CCE}" type="parTrans" cxnId="{71BE118F-50FF-4A16-B7FE-FA0F51EC43F4}">
      <dgm:prSet/>
      <dgm:spPr/>
      <dgm:t>
        <a:bodyPr/>
        <a:lstStyle/>
        <a:p>
          <a:endParaRPr lang="cs-CZ"/>
        </a:p>
      </dgm:t>
    </dgm:pt>
    <dgm:pt modelId="{236296A0-329C-479B-BF01-7AD47C14BD5D}" type="sibTrans" cxnId="{71BE118F-50FF-4A16-B7FE-FA0F51EC43F4}">
      <dgm:prSet/>
      <dgm:spPr/>
      <dgm:t>
        <a:bodyPr/>
        <a:lstStyle/>
        <a:p>
          <a:endParaRPr lang="cs-CZ"/>
        </a:p>
      </dgm:t>
    </dgm:pt>
    <dgm:pt modelId="{2886B90D-7124-4434-A8DD-16BC752D559C}">
      <dgm:prSet phldrT="[Text]" custT="1"/>
      <dgm:spPr/>
      <dgm:t>
        <a:bodyPr/>
        <a:lstStyle/>
        <a:p>
          <a:r>
            <a:rPr lang="cs-CZ" sz="1600" b="0" dirty="0">
              <a:solidFill>
                <a:schemeClr val="tx2"/>
              </a:solidFill>
            </a:rPr>
            <a:t>Úřad rozhodne o udělení oprávnění k využívání dotčené číselné řady některému z podnikatelů</a:t>
          </a:r>
          <a:r>
            <a:rPr lang="cs-CZ" sz="1600" b="0" dirty="0"/>
            <a:t>.</a:t>
          </a:r>
          <a:endParaRPr lang="cs-CZ" sz="1600" dirty="0"/>
        </a:p>
      </dgm:t>
    </dgm:pt>
    <dgm:pt modelId="{46C07622-9DD8-4810-8D04-C703932306CC}" type="parTrans" cxnId="{95E8843B-7B4D-40E7-A56C-729D0E97708C}">
      <dgm:prSet/>
      <dgm:spPr/>
    </dgm:pt>
    <dgm:pt modelId="{29BB633F-443D-4436-9314-8C9A674C568D}" type="sibTrans" cxnId="{95E8843B-7B4D-40E7-A56C-729D0E97708C}">
      <dgm:prSet/>
      <dgm:spPr/>
    </dgm:pt>
    <dgm:pt modelId="{FEB0DFFF-183B-4224-8524-EC1B75E06E71}" type="pres">
      <dgm:prSet presAssocID="{BB43D6D1-B7EF-4181-8865-6E3CEBEE74F9}" presName="Name0" presStyleCnt="0">
        <dgm:presLayoutVars>
          <dgm:dir/>
          <dgm:animLvl val="lvl"/>
          <dgm:resizeHandles val="exact"/>
        </dgm:presLayoutVars>
      </dgm:prSet>
      <dgm:spPr/>
    </dgm:pt>
    <dgm:pt modelId="{AA787E84-E025-46EF-9B14-98E1E89E3991}" type="pres">
      <dgm:prSet presAssocID="{003A89CC-6141-44F2-8104-AD7C124BA721}" presName="linNode" presStyleCnt="0"/>
      <dgm:spPr/>
    </dgm:pt>
    <dgm:pt modelId="{AA7AEA36-085A-4568-91C3-D88CA3DCA500}" type="pres">
      <dgm:prSet presAssocID="{003A89CC-6141-44F2-8104-AD7C124BA721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C26129F0-CC5A-4489-8F25-BCD067B8ACC1}" type="pres">
      <dgm:prSet presAssocID="{003A89CC-6141-44F2-8104-AD7C124BA721}" presName="descendantText" presStyleLbl="alignAccFollowNode1" presStyleIdx="0" presStyleCnt="2" custLinFactNeighborY="-684">
        <dgm:presLayoutVars>
          <dgm:bulletEnabled val="1"/>
        </dgm:presLayoutVars>
      </dgm:prSet>
      <dgm:spPr/>
    </dgm:pt>
    <dgm:pt modelId="{720F9C52-B1F9-4036-875C-9BAA1DA14273}" type="pres">
      <dgm:prSet presAssocID="{CE65877F-C7A9-43AC-9334-D45D57ACEEA3}" presName="sp" presStyleCnt="0"/>
      <dgm:spPr/>
    </dgm:pt>
    <dgm:pt modelId="{5B7759A9-742F-49A6-8618-11882BA0D169}" type="pres">
      <dgm:prSet presAssocID="{70642C2B-3077-4D98-9E23-99767E82FADA}" presName="linNode" presStyleCnt="0"/>
      <dgm:spPr/>
    </dgm:pt>
    <dgm:pt modelId="{2790F4B6-AD39-455D-A7ED-7F67F5CDF741}" type="pres">
      <dgm:prSet presAssocID="{70642C2B-3077-4D98-9E23-99767E82FADA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F21D6C96-D036-4829-9337-3A839F20D951}" type="pres">
      <dgm:prSet presAssocID="{70642C2B-3077-4D98-9E23-99767E82FADA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FE271B08-DD40-4C4B-9228-E006EED5A2E4}" srcId="{003A89CC-6141-44F2-8104-AD7C124BA721}" destId="{DAC7C03B-96DA-4716-8D19-C7DE393D56B5}" srcOrd="5" destOrd="0" parTransId="{FDF48C5E-17F2-4FDD-9F17-0D5B148A67FC}" sibTransId="{649EAA74-39C0-40C0-84FB-1E36A4736972}"/>
    <dgm:cxn modelId="{AC641E0C-1A92-4C4D-A020-E21DCE5FF7E5}" type="presOf" srcId="{2886B90D-7124-4434-A8DD-16BC752D559C}" destId="{F21D6C96-D036-4829-9337-3A839F20D951}" srcOrd="0" destOrd="1" presId="urn:microsoft.com/office/officeart/2005/8/layout/vList5"/>
    <dgm:cxn modelId="{B1B9371E-AA74-4DE7-9F4B-D376B343F9F1}" type="presOf" srcId="{65E47676-8D54-4B87-B37A-FA9F65AE6D61}" destId="{C26129F0-CC5A-4489-8F25-BCD067B8ACC1}" srcOrd="0" destOrd="1" presId="urn:microsoft.com/office/officeart/2005/8/layout/vList5"/>
    <dgm:cxn modelId="{9A2E8337-F517-432C-A22A-B233726843D0}" type="presOf" srcId="{29C307DF-FBDF-462F-A186-80DCFDB56E6A}" destId="{F21D6C96-D036-4829-9337-3A839F20D951}" srcOrd="0" destOrd="0" presId="urn:microsoft.com/office/officeart/2005/8/layout/vList5"/>
    <dgm:cxn modelId="{95E8843B-7B4D-40E7-A56C-729D0E97708C}" srcId="{70642C2B-3077-4D98-9E23-99767E82FADA}" destId="{2886B90D-7124-4434-A8DD-16BC752D559C}" srcOrd="1" destOrd="0" parTransId="{46C07622-9DD8-4810-8D04-C703932306CC}" sibTransId="{29BB633F-443D-4436-9314-8C9A674C568D}"/>
    <dgm:cxn modelId="{53199F5E-75BD-406F-943C-67304631F6E6}" type="presOf" srcId="{BB43D6D1-B7EF-4181-8865-6E3CEBEE74F9}" destId="{FEB0DFFF-183B-4224-8524-EC1B75E06E71}" srcOrd="0" destOrd="0" presId="urn:microsoft.com/office/officeart/2005/8/layout/vList5"/>
    <dgm:cxn modelId="{857B306C-2140-4A63-80C9-D007DBB33B38}" type="presOf" srcId="{2ABCC57B-5D64-408E-8E78-505D7EE25B75}" destId="{C26129F0-CC5A-4489-8F25-BCD067B8ACC1}" srcOrd="0" destOrd="0" presId="urn:microsoft.com/office/officeart/2005/8/layout/vList5"/>
    <dgm:cxn modelId="{A36DE875-58FB-45DF-B3A5-30BB2A2E741A}" srcId="{003A89CC-6141-44F2-8104-AD7C124BA721}" destId="{FF701C71-8C55-4346-AFFA-6CAC8837E962}" srcOrd="3" destOrd="0" parTransId="{06C0A1B7-4919-48B5-8E0E-C0300573FDAC}" sibTransId="{FF6381AA-2446-4B2F-BBD2-AE0D0B18B957}"/>
    <dgm:cxn modelId="{71BE118F-50FF-4A16-B7FE-FA0F51EC43F4}" srcId="{003A89CC-6141-44F2-8104-AD7C124BA721}" destId="{902D2CC7-15F9-42DF-B93A-3840E1031E7B}" srcOrd="4" destOrd="0" parTransId="{19F16E43-4C37-4BE3-A98A-86D0A7016CCE}" sibTransId="{236296A0-329C-479B-BF01-7AD47C14BD5D}"/>
    <dgm:cxn modelId="{E5A7AD98-134F-4DCC-87B0-62F08D374C80}" type="presOf" srcId="{60939DA6-DB7C-4EDF-93BA-F1AC751BADDB}" destId="{C26129F0-CC5A-4489-8F25-BCD067B8ACC1}" srcOrd="0" destOrd="2" presId="urn:microsoft.com/office/officeart/2005/8/layout/vList5"/>
    <dgm:cxn modelId="{49BE5D99-A711-4A7B-A222-696C2163618C}" type="presOf" srcId="{902D2CC7-15F9-42DF-B93A-3840E1031E7B}" destId="{C26129F0-CC5A-4489-8F25-BCD067B8ACC1}" srcOrd="0" destOrd="4" presId="urn:microsoft.com/office/officeart/2005/8/layout/vList5"/>
    <dgm:cxn modelId="{972D85A9-F118-4C1E-B9FB-1D5050101AA0}" type="presOf" srcId="{70642C2B-3077-4D98-9E23-99767E82FADA}" destId="{2790F4B6-AD39-455D-A7ED-7F67F5CDF741}" srcOrd="0" destOrd="0" presId="urn:microsoft.com/office/officeart/2005/8/layout/vList5"/>
    <dgm:cxn modelId="{FF5171AA-B3AA-4B0B-AD81-6A8F755FC3B1}" srcId="{BB43D6D1-B7EF-4181-8865-6E3CEBEE74F9}" destId="{003A89CC-6141-44F2-8104-AD7C124BA721}" srcOrd="0" destOrd="0" parTransId="{64F3819B-7961-449B-8ED6-01AEF87A84C2}" sibTransId="{CE65877F-C7A9-43AC-9334-D45D57ACEEA3}"/>
    <dgm:cxn modelId="{B93AD4B0-6D3A-4F2F-BB5D-F82809ED8723}" srcId="{003A89CC-6141-44F2-8104-AD7C124BA721}" destId="{65E47676-8D54-4B87-B37A-FA9F65AE6D61}" srcOrd="1" destOrd="0" parTransId="{311A43A5-27F6-4813-A552-CE1D361B948C}" sibTransId="{8E6F3266-149B-48D4-8A1A-277296FDD382}"/>
    <dgm:cxn modelId="{6E351FB7-7267-489A-B2EA-6136EC079F7E}" type="presOf" srcId="{DAC7C03B-96DA-4716-8D19-C7DE393D56B5}" destId="{C26129F0-CC5A-4489-8F25-BCD067B8ACC1}" srcOrd="0" destOrd="5" presId="urn:microsoft.com/office/officeart/2005/8/layout/vList5"/>
    <dgm:cxn modelId="{9C8DC7BC-8B6E-450E-8249-DE1779136EEB}" srcId="{003A89CC-6141-44F2-8104-AD7C124BA721}" destId="{60939DA6-DB7C-4EDF-93BA-F1AC751BADDB}" srcOrd="2" destOrd="0" parTransId="{F8C7B441-2A31-40D1-B43E-B001CC98E369}" sibTransId="{5E3FF332-B529-4A6F-BA5D-CAFB63F1EDD0}"/>
    <dgm:cxn modelId="{46844CC0-7902-406E-B3EB-B6076D2A346A}" srcId="{70642C2B-3077-4D98-9E23-99767E82FADA}" destId="{29C307DF-FBDF-462F-A186-80DCFDB56E6A}" srcOrd="0" destOrd="0" parTransId="{C2FE981D-8524-4A90-AC00-A4D7C9C141BC}" sibTransId="{06FAD5C5-A984-42B0-A5DD-2FB77FD56857}"/>
    <dgm:cxn modelId="{545E1CC2-500F-4828-9749-ED642782708E}" srcId="{BB43D6D1-B7EF-4181-8865-6E3CEBEE74F9}" destId="{70642C2B-3077-4D98-9E23-99767E82FADA}" srcOrd="1" destOrd="0" parTransId="{610F9753-0252-4071-A82A-2FD8947131F5}" sibTransId="{86019D2F-6FB0-4782-8AC6-6E0A540CD102}"/>
    <dgm:cxn modelId="{D6DD98D6-2140-4772-A3FE-B2C3239A76F1}" srcId="{003A89CC-6141-44F2-8104-AD7C124BA721}" destId="{2ABCC57B-5D64-408E-8E78-505D7EE25B75}" srcOrd="0" destOrd="0" parTransId="{4FCBC539-E779-42F3-BD6E-F8DBEB0B25A9}" sibTransId="{1A473EFB-29D3-463C-859B-C20EB03F2057}"/>
    <dgm:cxn modelId="{3FE7C9DC-8FFB-4853-8C03-3AC53649BAC5}" type="presOf" srcId="{FF701C71-8C55-4346-AFFA-6CAC8837E962}" destId="{C26129F0-CC5A-4489-8F25-BCD067B8ACC1}" srcOrd="0" destOrd="3" presId="urn:microsoft.com/office/officeart/2005/8/layout/vList5"/>
    <dgm:cxn modelId="{B94820E9-15ED-423D-8AEF-E2296D1A7050}" type="presOf" srcId="{003A89CC-6141-44F2-8104-AD7C124BA721}" destId="{AA7AEA36-085A-4568-91C3-D88CA3DCA500}" srcOrd="0" destOrd="0" presId="urn:microsoft.com/office/officeart/2005/8/layout/vList5"/>
    <dgm:cxn modelId="{CE4A29C0-4C41-4F76-A75D-F52E6E59C813}" type="presParOf" srcId="{FEB0DFFF-183B-4224-8524-EC1B75E06E71}" destId="{AA787E84-E025-46EF-9B14-98E1E89E3991}" srcOrd="0" destOrd="0" presId="urn:microsoft.com/office/officeart/2005/8/layout/vList5"/>
    <dgm:cxn modelId="{C66AB86D-8C36-478B-9E5D-10CB93A73AB5}" type="presParOf" srcId="{AA787E84-E025-46EF-9B14-98E1E89E3991}" destId="{AA7AEA36-085A-4568-91C3-D88CA3DCA500}" srcOrd="0" destOrd="0" presId="urn:microsoft.com/office/officeart/2005/8/layout/vList5"/>
    <dgm:cxn modelId="{FF153960-A92B-42E4-96FE-E7A85DD9B80D}" type="presParOf" srcId="{AA787E84-E025-46EF-9B14-98E1E89E3991}" destId="{C26129F0-CC5A-4489-8F25-BCD067B8ACC1}" srcOrd="1" destOrd="0" presId="urn:microsoft.com/office/officeart/2005/8/layout/vList5"/>
    <dgm:cxn modelId="{736FFA74-2CA3-41A5-A55A-6F72A00A1207}" type="presParOf" srcId="{FEB0DFFF-183B-4224-8524-EC1B75E06E71}" destId="{720F9C52-B1F9-4036-875C-9BAA1DA14273}" srcOrd="1" destOrd="0" presId="urn:microsoft.com/office/officeart/2005/8/layout/vList5"/>
    <dgm:cxn modelId="{45764241-F2C4-4DC2-A80F-AE26AC462449}" type="presParOf" srcId="{FEB0DFFF-183B-4224-8524-EC1B75E06E71}" destId="{5B7759A9-742F-49A6-8618-11882BA0D169}" srcOrd="2" destOrd="0" presId="urn:microsoft.com/office/officeart/2005/8/layout/vList5"/>
    <dgm:cxn modelId="{35C586CB-294A-4D99-93B1-7E4C4C64646A}" type="presParOf" srcId="{5B7759A9-742F-49A6-8618-11882BA0D169}" destId="{2790F4B6-AD39-455D-A7ED-7F67F5CDF741}" srcOrd="0" destOrd="0" presId="urn:microsoft.com/office/officeart/2005/8/layout/vList5"/>
    <dgm:cxn modelId="{478E8308-FC24-4F60-9381-94BA2E8777AA}" type="presParOf" srcId="{5B7759A9-742F-49A6-8618-11882BA0D169}" destId="{F21D6C96-D036-4829-9337-3A839F20D95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B43D6D1-B7EF-4181-8865-6E3CEBEE74F9}" type="doc">
      <dgm:prSet loTypeId="urn:microsoft.com/office/officeart/2005/8/layout/vList5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cs-CZ"/>
        </a:p>
      </dgm:t>
    </dgm:pt>
    <dgm:pt modelId="{003A89CC-6141-44F2-8104-AD7C124BA721}">
      <dgm:prSet phldrT="[Text]" custT="1"/>
      <dgm:spPr/>
      <dgm:t>
        <a:bodyPr/>
        <a:lstStyle/>
        <a:p>
          <a:r>
            <a:rPr lang="cs-CZ" sz="3100" dirty="0">
              <a:solidFill>
                <a:schemeClr val="accent1"/>
              </a:solidFill>
            </a:rPr>
            <a:t>Povinnost nabízet funkci sledování a kontroly</a:t>
          </a:r>
        </a:p>
      </dgm:t>
    </dgm:pt>
    <dgm:pt modelId="{64F3819B-7961-449B-8ED6-01AEF87A84C2}" type="parTrans" cxnId="{FF5171AA-B3AA-4B0B-AD81-6A8F755FC3B1}">
      <dgm:prSet/>
      <dgm:spPr/>
      <dgm:t>
        <a:bodyPr/>
        <a:lstStyle/>
        <a:p>
          <a:endParaRPr lang="cs-CZ"/>
        </a:p>
      </dgm:t>
    </dgm:pt>
    <dgm:pt modelId="{CE65877F-C7A9-43AC-9334-D45D57ACEEA3}" type="sibTrans" cxnId="{FF5171AA-B3AA-4B0B-AD81-6A8F755FC3B1}">
      <dgm:prSet/>
      <dgm:spPr/>
      <dgm:t>
        <a:bodyPr/>
        <a:lstStyle/>
        <a:p>
          <a:endParaRPr lang="cs-CZ"/>
        </a:p>
      </dgm:t>
    </dgm:pt>
    <dgm:pt modelId="{2ABCC57B-5D64-408E-8E78-505D7EE25B75}">
      <dgm:prSet phldrT="[Text]"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cs-CZ" sz="1500" dirty="0">
              <a:solidFill>
                <a:schemeClr val="bg2">
                  <a:lumMod val="25000"/>
                </a:schemeClr>
              </a:solidFill>
            </a:rPr>
            <a:t>vztahuje se na službu přístupu k internetu nebo interpersonální komunikační služby účtované na základě času nebo objemu</a:t>
          </a:r>
        </a:p>
      </dgm:t>
    </dgm:pt>
    <dgm:pt modelId="{4FCBC539-E779-42F3-BD6E-F8DBEB0B25A9}" type="parTrans" cxnId="{D6DD98D6-2140-4772-A3FE-B2C3239A76F1}">
      <dgm:prSet/>
      <dgm:spPr/>
      <dgm:t>
        <a:bodyPr/>
        <a:lstStyle/>
        <a:p>
          <a:endParaRPr lang="cs-CZ"/>
        </a:p>
      </dgm:t>
    </dgm:pt>
    <dgm:pt modelId="{1A473EFB-29D3-463C-859B-C20EB03F2057}" type="sibTrans" cxnId="{D6DD98D6-2140-4772-A3FE-B2C3239A76F1}">
      <dgm:prSet/>
      <dgm:spPr/>
      <dgm:t>
        <a:bodyPr/>
        <a:lstStyle/>
        <a:p>
          <a:endParaRPr lang="cs-CZ"/>
        </a:p>
      </dgm:t>
    </dgm:pt>
    <dgm:pt modelId="{70642C2B-3077-4D98-9E23-99767E82FADA}">
      <dgm:prSet phldrT="[Text]" custT="1"/>
      <dgm:spPr/>
      <dgm:t>
        <a:bodyPr/>
        <a:lstStyle/>
        <a:p>
          <a:r>
            <a:rPr lang="cs-CZ" sz="3100" dirty="0">
              <a:solidFill>
                <a:schemeClr val="accent1"/>
              </a:solidFill>
            </a:rPr>
            <a:t>Povinnost poskytnout služby dle § </a:t>
          </a:r>
          <a:r>
            <a:rPr lang="cs-CZ" sz="31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69 ZEK</a:t>
          </a:r>
          <a:endParaRPr lang="cs-CZ" sz="3100" dirty="0">
            <a:solidFill>
              <a:schemeClr val="accent1"/>
            </a:solidFill>
          </a:endParaRPr>
        </a:p>
      </dgm:t>
    </dgm:pt>
    <dgm:pt modelId="{610F9753-0252-4071-A82A-2FD8947131F5}" type="parTrans" cxnId="{545E1CC2-500F-4828-9749-ED642782708E}">
      <dgm:prSet/>
      <dgm:spPr/>
      <dgm:t>
        <a:bodyPr/>
        <a:lstStyle/>
        <a:p>
          <a:endParaRPr lang="cs-CZ"/>
        </a:p>
      </dgm:t>
    </dgm:pt>
    <dgm:pt modelId="{86019D2F-6FB0-4782-8AC6-6E0A540CD102}" type="sibTrans" cxnId="{545E1CC2-500F-4828-9749-ED642782708E}">
      <dgm:prSet/>
      <dgm:spPr/>
      <dgm:t>
        <a:bodyPr/>
        <a:lstStyle/>
        <a:p>
          <a:endParaRPr lang="cs-CZ"/>
        </a:p>
      </dgm:t>
    </dgm:pt>
    <dgm:pt modelId="{29C307DF-FBDF-462F-A186-80DCFDB56E6A}">
      <dgm:prSet phldrT="[Text]"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cs-CZ" sz="1500" dirty="0">
              <a:solidFill>
                <a:schemeClr val="bg2">
                  <a:lumMod val="25000"/>
                </a:schemeClr>
              </a:solidFill>
            </a:rPr>
            <a:t>vztahuje se na službu přístupu k internetu nebo interpersonální komunikační službu založenou na číslech</a:t>
          </a:r>
        </a:p>
      </dgm:t>
    </dgm:pt>
    <dgm:pt modelId="{C2FE981D-8524-4A90-AC00-A4D7C9C141BC}" type="parTrans" cxnId="{46844CC0-7902-406E-B3EB-B6076D2A346A}">
      <dgm:prSet/>
      <dgm:spPr/>
      <dgm:t>
        <a:bodyPr/>
        <a:lstStyle/>
        <a:p>
          <a:endParaRPr lang="cs-CZ"/>
        </a:p>
      </dgm:t>
    </dgm:pt>
    <dgm:pt modelId="{06FAD5C5-A984-42B0-A5DD-2FB77FD56857}" type="sibTrans" cxnId="{46844CC0-7902-406E-B3EB-B6076D2A346A}">
      <dgm:prSet/>
      <dgm:spPr/>
      <dgm:t>
        <a:bodyPr/>
        <a:lstStyle/>
        <a:p>
          <a:endParaRPr lang="cs-CZ"/>
        </a:p>
      </dgm:t>
    </dgm:pt>
    <dgm:pt modelId="{D1A39429-B6B9-49DF-8664-AC779E917159}">
      <dgm:prSet phldrT="[Text]"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cs-CZ" sz="1500" dirty="0">
              <a:solidFill>
                <a:schemeClr val="bg2">
                  <a:lumMod val="25000"/>
                </a:schemeClr>
              </a:solidFill>
            </a:rPr>
            <a:t>zahrnuje bezplatně, pokud je to technicky možné:</a:t>
          </a:r>
        </a:p>
      </dgm:t>
    </dgm:pt>
    <dgm:pt modelId="{79118309-E65D-47D1-9862-31706ADB57A6}" type="parTrans" cxnId="{79569043-770B-49D7-AF4B-6F4E6A8EC19B}">
      <dgm:prSet/>
      <dgm:spPr/>
      <dgm:t>
        <a:bodyPr/>
        <a:lstStyle/>
        <a:p>
          <a:endParaRPr lang="cs-CZ"/>
        </a:p>
      </dgm:t>
    </dgm:pt>
    <dgm:pt modelId="{854FA953-4A9F-4C5F-A322-653CEEBFBB0E}" type="sibTrans" cxnId="{79569043-770B-49D7-AF4B-6F4E6A8EC19B}">
      <dgm:prSet/>
      <dgm:spPr/>
      <dgm:t>
        <a:bodyPr/>
        <a:lstStyle/>
        <a:p>
          <a:endParaRPr lang="cs-CZ"/>
        </a:p>
      </dgm:t>
    </dgm:pt>
    <dgm:pt modelId="{2AD6959C-1318-48BD-B56D-087A5687AB90}">
      <dgm:prSet custT="1"/>
      <dgm:spPr/>
      <dgm:t>
        <a:bodyPr/>
        <a:lstStyle/>
        <a:p>
          <a:pPr algn="just"/>
          <a:r>
            <a:rPr lang="cs-CZ" sz="1500" dirty="0">
              <a:solidFill>
                <a:schemeClr val="bg2">
                  <a:lumMod val="25000"/>
                </a:schemeClr>
              </a:solidFill>
            </a:rPr>
            <a:t>zahrnuje včasný přístup k informacím o úrovni spotřeby, informaci před dosažením limitu spotřeby nebo při jeho vyčerpání.</a:t>
          </a:r>
          <a:endParaRPr lang="cs-CZ" sz="1500" b="0" dirty="0">
            <a:solidFill>
              <a:schemeClr val="bg2">
                <a:lumMod val="25000"/>
              </a:schemeClr>
            </a:solidFill>
          </a:endParaRPr>
        </a:p>
      </dgm:t>
    </dgm:pt>
    <dgm:pt modelId="{BA606157-0029-4FB2-AE8F-BEF2C343F858}" type="parTrans" cxnId="{FC2ED330-6822-4D07-9D20-8F56C0DC9DD6}">
      <dgm:prSet/>
      <dgm:spPr/>
      <dgm:t>
        <a:bodyPr/>
        <a:lstStyle/>
        <a:p>
          <a:endParaRPr lang="cs-CZ"/>
        </a:p>
      </dgm:t>
    </dgm:pt>
    <dgm:pt modelId="{256BA5CE-5E22-4D2E-86A1-9A60BD534872}" type="sibTrans" cxnId="{FC2ED330-6822-4D07-9D20-8F56C0DC9DD6}">
      <dgm:prSet/>
      <dgm:spPr/>
      <dgm:t>
        <a:bodyPr/>
        <a:lstStyle/>
        <a:p>
          <a:endParaRPr lang="cs-CZ"/>
        </a:p>
      </dgm:t>
    </dgm:pt>
    <dgm:pt modelId="{57FA3D9B-4F51-4576-9730-31A9034836EB}">
      <dgm:prSet phldrT="[Text]" custT="1"/>
      <dgm:spPr/>
      <dgm:t>
        <a:bodyPr/>
        <a:lstStyle/>
        <a:p>
          <a:pPr algn="just">
            <a:buFont typeface="Arial" panose="020B0604020202020204" pitchFamily="34" charset="0"/>
            <a:buNone/>
          </a:pPr>
          <a:r>
            <a:rPr lang="cs-CZ" sz="1500" dirty="0">
              <a:solidFill>
                <a:schemeClr val="bg2">
                  <a:lumMod val="25000"/>
                </a:schemeClr>
              </a:solidFill>
            </a:rPr>
            <a:t>- přeposílat el. poštu nebo přístup k el. poště po určitou dobu i po zániku závazku se smlouvy</a:t>
          </a:r>
        </a:p>
      </dgm:t>
    </dgm:pt>
    <dgm:pt modelId="{08C8C3DE-6755-4B95-8AE4-AE10EB3A3E5F}" type="parTrans" cxnId="{6D33D490-DCA9-4A42-998E-E5C6239353E4}">
      <dgm:prSet/>
      <dgm:spPr/>
      <dgm:t>
        <a:bodyPr/>
        <a:lstStyle/>
        <a:p>
          <a:endParaRPr lang="cs-CZ"/>
        </a:p>
      </dgm:t>
    </dgm:pt>
    <dgm:pt modelId="{63EAC811-4CD2-4E2D-A52F-B6BA85D44983}" type="sibTrans" cxnId="{6D33D490-DCA9-4A42-998E-E5C6239353E4}">
      <dgm:prSet/>
      <dgm:spPr/>
      <dgm:t>
        <a:bodyPr/>
        <a:lstStyle/>
        <a:p>
          <a:endParaRPr lang="cs-CZ"/>
        </a:p>
      </dgm:t>
    </dgm:pt>
    <dgm:pt modelId="{CAFCDE2B-C3A4-42EC-834F-ECF181DA715B}">
      <dgm:prSet phldrT="[Text]" custT="1"/>
      <dgm:spPr/>
      <dgm:t>
        <a:bodyPr/>
        <a:lstStyle/>
        <a:p>
          <a:pPr algn="just">
            <a:buFont typeface="Arial" panose="020B0604020202020204" pitchFamily="34" charset="0"/>
            <a:buNone/>
          </a:pPr>
          <a:r>
            <a:rPr lang="cs-CZ" sz="1500" dirty="0">
              <a:solidFill>
                <a:schemeClr val="bg2">
                  <a:lumMod val="25000"/>
                </a:schemeClr>
              </a:solidFill>
            </a:rPr>
            <a:t>- poskytnout identifikaci volajícího.</a:t>
          </a:r>
        </a:p>
      </dgm:t>
    </dgm:pt>
    <dgm:pt modelId="{12507CAF-3C79-4940-B8EA-4FF7EC0FB276}" type="parTrans" cxnId="{D04A7AFD-AD9D-4AFA-B993-B22377406CFD}">
      <dgm:prSet/>
      <dgm:spPr/>
      <dgm:t>
        <a:bodyPr/>
        <a:lstStyle/>
        <a:p>
          <a:endParaRPr lang="cs-CZ"/>
        </a:p>
      </dgm:t>
    </dgm:pt>
    <dgm:pt modelId="{26ED30F1-449F-4BDB-8E17-193CBC9A6678}" type="sibTrans" cxnId="{D04A7AFD-AD9D-4AFA-B993-B22377406CFD}">
      <dgm:prSet/>
      <dgm:spPr/>
      <dgm:t>
        <a:bodyPr/>
        <a:lstStyle/>
        <a:p>
          <a:endParaRPr lang="cs-CZ"/>
        </a:p>
      </dgm:t>
    </dgm:pt>
    <dgm:pt modelId="{FEB0DFFF-183B-4224-8524-EC1B75E06E71}" type="pres">
      <dgm:prSet presAssocID="{BB43D6D1-B7EF-4181-8865-6E3CEBEE74F9}" presName="Name0" presStyleCnt="0">
        <dgm:presLayoutVars>
          <dgm:dir/>
          <dgm:animLvl val="lvl"/>
          <dgm:resizeHandles val="exact"/>
        </dgm:presLayoutVars>
      </dgm:prSet>
      <dgm:spPr/>
    </dgm:pt>
    <dgm:pt modelId="{AA787E84-E025-46EF-9B14-98E1E89E3991}" type="pres">
      <dgm:prSet presAssocID="{003A89CC-6141-44F2-8104-AD7C124BA721}" presName="linNode" presStyleCnt="0"/>
      <dgm:spPr/>
    </dgm:pt>
    <dgm:pt modelId="{AA7AEA36-085A-4568-91C3-D88CA3DCA500}" type="pres">
      <dgm:prSet presAssocID="{003A89CC-6141-44F2-8104-AD7C124BA721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C26129F0-CC5A-4489-8F25-BCD067B8ACC1}" type="pres">
      <dgm:prSet presAssocID="{003A89CC-6141-44F2-8104-AD7C124BA721}" presName="descendantText" presStyleLbl="alignAccFollowNode1" presStyleIdx="0" presStyleCnt="2">
        <dgm:presLayoutVars>
          <dgm:bulletEnabled val="1"/>
        </dgm:presLayoutVars>
      </dgm:prSet>
      <dgm:spPr/>
    </dgm:pt>
    <dgm:pt modelId="{720F9C52-B1F9-4036-875C-9BAA1DA14273}" type="pres">
      <dgm:prSet presAssocID="{CE65877F-C7A9-43AC-9334-D45D57ACEEA3}" presName="sp" presStyleCnt="0"/>
      <dgm:spPr/>
    </dgm:pt>
    <dgm:pt modelId="{5B7759A9-742F-49A6-8618-11882BA0D169}" type="pres">
      <dgm:prSet presAssocID="{70642C2B-3077-4D98-9E23-99767E82FADA}" presName="linNode" presStyleCnt="0"/>
      <dgm:spPr/>
    </dgm:pt>
    <dgm:pt modelId="{2790F4B6-AD39-455D-A7ED-7F67F5CDF741}" type="pres">
      <dgm:prSet presAssocID="{70642C2B-3077-4D98-9E23-99767E82FADA}" presName="parentText" presStyleLbl="node1" presStyleIdx="1" presStyleCnt="2" custScaleX="109369" custLinFactNeighborX="-2082" custLinFactNeighborY="11">
        <dgm:presLayoutVars>
          <dgm:chMax val="1"/>
          <dgm:bulletEnabled val="1"/>
        </dgm:presLayoutVars>
      </dgm:prSet>
      <dgm:spPr/>
    </dgm:pt>
    <dgm:pt modelId="{F21D6C96-D036-4829-9337-3A839F20D951}" type="pres">
      <dgm:prSet presAssocID="{70642C2B-3077-4D98-9E23-99767E82FADA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A612B800-7511-4479-A785-588C29CA6EEB}" type="presOf" srcId="{2AD6959C-1318-48BD-B56D-087A5687AB90}" destId="{C26129F0-CC5A-4489-8F25-BCD067B8ACC1}" srcOrd="0" destOrd="1" presId="urn:microsoft.com/office/officeart/2005/8/layout/vList5"/>
    <dgm:cxn modelId="{FC2ED330-6822-4D07-9D20-8F56C0DC9DD6}" srcId="{003A89CC-6141-44F2-8104-AD7C124BA721}" destId="{2AD6959C-1318-48BD-B56D-087A5687AB90}" srcOrd="1" destOrd="0" parTransId="{BA606157-0029-4FB2-AE8F-BEF2C343F858}" sibTransId="{256BA5CE-5E22-4D2E-86A1-9A60BD534872}"/>
    <dgm:cxn modelId="{9A2E8337-F517-432C-A22A-B233726843D0}" type="presOf" srcId="{29C307DF-FBDF-462F-A186-80DCFDB56E6A}" destId="{F21D6C96-D036-4829-9337-3A839F20D951}" srcOrd="0" destOrd="0" presId="urn:microsoft.com/office/officeart/2005/8/layout/vList5"/>
    <dgm:cxn modelId="{53199F5E-75BD-406F-943C-67304631F6E6}" type="presOf" srcId="{BB43D6D1-B7EF-4181-8865-6E3CEBEE74F9}" destId="{FEB0DFFF-183B-4224-8524-EC1B75E06E71}" srcOrd="0" destOrd="0" presId="urn:microsoft.com/office/officeart/2005/8/layout/vList5"/>
    <dgm:cxn modelId="{79569043-770B-49D7-AF4B-6F4E6A8EC19B}" srcId="{70642C2B-3077-4D98-9E23-99767E82FADA}" destId="{D1A39429-B6B9-49DF-8664-AC779E917159}" srcOrd="1" destOrd="0" parTransId="{79118309-E65D-47D1-9862-31706ADB57A6}" sibTransId="{854FA953-4A9F-4C5F-A322-653CEEBFBB0E}"/>
    <dgm:cxn modelId="{857B306C-2140-4A63-80C9-D007DBB33B38}" type="presOf" srcId="{2ABCC57B-5D64-408E-8E78-505D7EE25B75}" destId="{C26129F0-CC5A-4489-8F25-BCD067B8ACC1}" srcOrd="0" destOrd="0" presId="urn:microsoft.com/office/officeart/2005/8/layout/vList5"/>
    <dgm:cxn modelId="{6D33D490-DCA9-4A42-998E-E5C6239353E4}" srcId="{70642C2B-3077-4D98-9E23-99767E82FADA}" destId="{57FA3D9B-4F51-4576-9730-31A9034836EB}" srcOrd="2" destOrd="0" parTransId="{08C8C3DE-6755-4B95-8AE4-AE10EB3A3E5F}" sibTransId="{63EAC811-4CD2-4E2D-A52F-B6BA85D44983}"/>
    <dgm:cxn modelId="{972D85A9-F118-4C1E-B9FB-1D5050101AA0}" type="presOf" srcId="{70642C2B-3077-4D98-9E23-99767E82FADA}" destId="{2790F4B6-AD39-455D-A7ED-7F67F5CDF741}" srcOrd="0" destOrd="0" presId="urn:microsoft.com/office/officeart/2005/8/layout/vList5"/>
    <dgm:cxn modelId="{FF5171AA-B3AA-4B0B-AD81-6A8F755FC3B1}" srcId="{BB43D6D1-B7EF-4181-8865-6E3CEBEE74F9}" destId="{003A89CC-6141-44F2-8104-AD7C124BA721}" srcOrd="0" destOrd="0" parTransId="{64F3819B-7961-449B-8ED6-01AEF87A84C2}" sibTransId="{CE65877F-C7A9-43AC-9334-D45D57ACEEA3}"/>
    <dgm:cxn modelId="{FD1465AC-23A5-46D2-8A16-CBA6CFB5D72D}" type="presOf" srcId="{D1A39429-B6B9-49DF-8664-AC779E917159}" destId="{F21D6C96-D036-4829-9337-3A839F20D951}" srcOrd="0" destOrd="1" presId="urn:microsoft.com/office/officeart/2005/8/layout/vList5"/>
    <dgm:cxn modelId="{46844CC0-7902-406E-B3EB-B6076D2A346A}" srcId="{70642C2B-3077-4D98-9E23-99767E82FADA}" destId="{29C307DF-FBDF-462F-A186-80DCFDB56E6A}" srcOrd="0" destOrd="0" parTransId="{C2FE981D-8524-4A90-AC00-A4D7C9C141BC}" sibTransId="{06FAD5C5-A984-42B0-A5DD-2FB77FD56857}"/>
    <dgm:cxn modelId="{545E1CC2-500F-4828-9749-ED642782708E}" srcId="{BB43D6D1-B7EF-4181-8865-6E3CEBEE74F9}" destId="{70642C2B-3077-4D98-9E23-99767E82FADA}" srcOrd="1" destOrd="0" parTransId="{610F9753-0252-4071-A82A-2FD8947131F5}" sibTransId="{86019D2F-6FB0-4782-8AC6-6E0A540CD102}"/>
    <dgm:cxn modelId="{D6DD98D6-2140-4772-A3FE-B2C3239A76F1}" srcId="{003A89CC-6141-44F2-8104-AD7C124BA721}" destId="{2ABCC57B-5D64-408E-8E78-505D7EE25B75}" srcOrd="0" destOrd="0" parTransId="{4FCBC539-E779-42F3-BD6E-F8DBEB0B25A9}" sibTransId="{1A473EFB-29D3-463C-859B-C20EB03F2057}"/>
    <dgm:cxn modelId="{D562A4E7-8C1F-4090-BCBC-CDADF26592E1}" type="presOf" srcId="{CAFCDE2B-C3A4-42EC-834F-ECF181DA715B}" destId="{F21D6C96-D036-4829-9337-3A839F20D951}" srcOrd="0" destOrd="3" presId="urn:microsoft.com/office/officeart/2005/8/layout/vList5"/>
    <dgm:cxn modelId="{B94820E9-15ED-423D-8AEF-E2296D1A7050}" type="presOf" srcId="{003A89CC-6141-44F2-8104-AD7C124BA721}" destId="{AA7AEA36-085A-4568-91C3-D88CA3DCA500}" srcOrd="0" destOrd="0" presId="urn:microsoft.com/office/officeart/2005/8/layout/vList5"/>
    <dgm:cxn modelId="{256C47E9-61EC-46E0-A2A0-08654F151AC7}" type="presOf" srcId="{57FA3D9B-4F51-4576-9730-31A9034836EB}" destId="{F21D6C96-D036-4829-9337-3A839F20D951}" srcOrd="0" destOrd="2" presId="urn:microsoft.com/office/officeart/2005/8/layout/vList5"/>
    <dgm:cxn modelId="{D04A7AFD-AD9D-4AFA-B993-B22377406CFD}" srcId="{70642C2B-3077-4D98-9E23-99767E82FADA}" destId="{CAFCDE2B-C3A4-42EC-834F-ECF181DA715B}" srcOrd="3" destOrd="0" parTransId="{12507CAF-3C79-4940-B8EA-4FF7EC0FB276}" sibTransId="{26ED30F1-449F-4BDB-8E17-193CBC9A6678}"/>
    <dgm:cxn modelId="{CE4A29C0-4C41-4F76-A75D-F52E6E59C813}" type="presParOf" srcId="{FEB0DFFF-183B-4224-8524-EC1B75E06E71}" destId="{AA787E84-E025-46EF-9B14-98E1E89E3991}" srcOrd="0" destOrd="0" presId="urn:microsoft.com/office/officeart/2005/8/layout/vList5"/>
    <dgm:cxn modelId="{C66AB86D-8C36-478B-9E5D-10CB93A73AB5}" type="presParOf" srcId="{AA787E84-E025-46EF-9B14-98E1E89E3991}" destId="{AA7AEA36-085A-4568-91C3-D88CA3DCA500}" srcOrd="0" destOrd="0" presId="urn:microsoft.com/office/officeart/2005/8/layout/vList5"/>
    <dgm:cxn modelId="{FF153960-A92B-42E4-96FE-E7A85DD9B80D}" type="presParOf" srcId="{AA787E84-E025-46EF-9B14-98E1E89E3991}" destId="{C26129F0-CC5A-4489-8F25-BCD067B8ACC1}" srcOrd="1" destOrd="0" presId="urn:microsoft.com/office/officeart/2005/8/layout/vList5"/>
    <dgm:cxn modelId="{736FFA74-2CA3-41A5-A55A-6F72A00A1207}" type="presParOf" srcId="{FEB0DFFF-183B-4224-8524-EC1B75E06E71}" destId="{720F9C52-B1F9-4036-875C-9BAA1DA14273}" srcOrd="1" destOrd="0" presId="urn:microsoft.com/office/officeart/2005/8/layout/vList5"/>
    <dgm:cxn modelId="{45764241-F2C4-4DC2-A80F-AE26AC462449}" type="presParOf" srcId="{FEB0DFFF-183B-4224-8524-EC1B75E06E71}" destId="{5B7759A9-742F-49A6-8618-11882BA0D169}" srcOrd="2" destOrd="0" presId="urn:microsoft.com/office/officeart/2005/8/layout/vList5"/>
    <dgm:cxn modelId="{35C586CB-294A-4D99-93B1-7E4C4C64646A}" type="presParOf" srcId="{5B7759A9-742F-49A6-8618-11882BA0D169}" destId="{2790F4B6-AD39-455D-A7ED-7F67F5CDF741}" srcOrd="0" destOrd="0" presId="urn:microsoft.com/office/officeart/2005/8/layout/vList5"/>
    <dgm:cxn modelId="{478E8308-FC24-4F60-9381-94BA2E8777AA}" type="presParOf" srcId="{5B7759A9-742F-49A6-8618-11882BA0D169}" destId="{F21D6C96-D036-4829-9337-3A839F20D95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B43D6D1-B7EF-4181-8865-6E3CEBEE74F9}" type="doc">
      <dgm:prSet loTypeId="urn:microsoft.com/office/officeart/2005/8/layout/vList5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cs-CZ"/>
        </a:p>
      </dgm:t>
    </dgm:pt>
    <dgm:pt modelId="{003A89CC-6141-44F2-8104-AD7C124BA721}">
      <dgm:prSet phldrT="[Text]" custT="1"/>
      <dgm:spPr/>
      <dgm:t>
        <a:bodyPr/>
        <a:lstStyle/>
        <a:p>
          <a:r>
            <a:rPr lang="cs-CZ" sz="3100" dirty="0">
              <a:solidFill>
                <a:schemeClr val="accent1"/>
              </a:solidFill>
            </a:rPr>
            <a:t>Zneužití čísla a elektronické adresy odesílatele</a:t>
          </a:r>
        </a:p>
      </dgm:t>
    </dgm:pt>
    <dgm:pt modelId="{64F3819B-7961-449B-8ED6-01AEF87A84C2}" type="parTrans" cxnId="{FF5171AA-B3AA-4B0B-AD81-6A8F755FC3B1}">
      <dgm:prSet/>
      <dgm:spPr/>
      <dgm:t>
        <a:bodyPr/>
        <a:lstStyle/>
        <a:p>
          <a:endParaRPr lang="cs-CZ"/>
        </a:p>
      </dgm:t>
    </dgm:pt>
    <dgm:pt modelId="{CE65877F-C7A9-43AC-9334-D45D57ACEEA3}" type="sibTrans" cxnId="{FF5171AA-B3AA-4B0B-AD81-6A8F755FC3B1}">
      <dgm:prSet/>
      <dgm:spPr/>
      <dgm:t>
        <a:bodyPr/>
        <a:lstStyle/>
        <a:p>
          <a:endParaRPr lang="cs-CZ"/>
        </a:p>
      </dgm:t>
    </dgm:pt>
    <dgm:pt modelId="{2ABCC57B-5D64-408E-8E78-505D7EE25B75}">
      <dgm:prSet phldrT="[Text]"/>
      <dgm:spPr/>
      <dgm:t>
        <a:bodyPr/>
        <a:lstStyle/>
        <a:p>
          <a:pPr algn="just"/>
          <a:r>
            <a:rPr lang="cs-CZ" dirty="0">
              <a:solidFill>
                <a:schemeClr val="bg2">
                  <a:lumMod val="25000"/>
                </a:schemeClr>
              </a:solidFill>
            </a:rPr>
            <a:t>omezení nelegálního podvržení telefonního čísla nebo obdobného identifikátoru, tzv. </a:t>
          </a:r>
          <a:r>
            <a:rPr lang="cs-CZ" dirty="0" err="1">
              <a:solidFill>
                <a:schemeClr val="bg2">
                  <a:lumMod val="25000"/>
                </a:schemeClr>
              </a:solidFill>
            </a:rPr>
            <a:t>spoofing</a:t>
          </a:r>
          <a:r>
            <a:rPr lang="cs-CZ" dirty="0">
              <a:solidFill>
                <a:schemeClr val="bg2">
                  <a:lumMod val="25000"/>
                </a:schemeClr>
              </a:solidFill>
            </a:rPr>
            <a:t> CLI (</a:t>
          </a:r>
          <a:r>
            <a:rPr lang="cs-CZ" dirty="0" err="1">
              <a:solidFill>
                <a:schemeClr val="bg2">
                  <a:lumMod val="25000"/>
                </a:schemeClr>
              </a:solidFill>
            </a:rPr>
            <a:t>Calling</a:t>
          </a:r>
          <a:r>
            <a:rPr lang="cs-CZ" dirty="0">
              <a:solidFill>
                <a:schemeClr val="bg2">
                  <a:lumMod val="25000"/>
                </a:schemeClr>
              </a:solidFill>
            </a:rPr>
            <a:t> Line </a:t>
          </a:r>
          <a:r>
            <a:rPr lang="cs-CZ" dirty="0" err="1">
              <a:solidFill>
                <a:schemeClr val="bg2">
                  <a:lumMod val="25000"/>
                </a:schemeClr>
              </a:solidFill>
            </a:rPr>
            <a:t>Identification</a:t>
          </a:r>
          <a:r>
            <a:rPr lang="cs-CZ" dirty="0">
              <a:solidFill>
                <a:schemeClr val="bg2">
                  <a:lumMod val="25000"/>
                </a:schemeClr>
              </a:solidFill>
            </a:rPr>
            <a:t>)</a:t>
          </a:r>
        </a:p>
      </dgm:t>
    </dgm:pt>
    <dgm:pt modelId="{4FCBC539-E779-42F3-BD6E-F8DBEB0B25A9}" type="parTrans" cxnId="{D6DD98D6-2140-4772-A3FE-B2C3239A76F1}">
      <dgm:prSet/>
      <dgm:spPr/>
      <dgm:t>
        <a:bodyPr/>
        <a:lstStyle/>
        <a:p>
          <a:endParaRPr lang="cs-CZ"/>
        </a:p>
      </dgm:t>
    </dgm:pt>
    <dgm:pt modelId="{1A473EFB-29D3-463C-859B-C20EB03F2057}" type="sibTrans" cxnId="{D6DD98D6-2140-4772-A3FE-B2C3239A76F1}">
      <dgm:prSet/>
      <dgm:spPr/>
      <dgm:t>
        <a:bodyPr/>
        <a:lstStyle/>
        <a:p>
          <a:endParaRPr lang="cs-CZ"/>
        </a:p>
      </dgm:t>
    </dgm:pt>
    <dgm:pt modelId="{F52410B0-F1BC-4D85-8C7B-24C8DDF5851D}">
      <dgm:prSet/>
      <dgm:spPr/>
      <dgm:t>
        <a:bodyPr/>
        <a:lstStyle/>
        <a:p>
          <a:pPr algn="just"/>
          <a:r>
            <a:rPr lang="cs-CZ" dirty="0">
              <a:solidFill>
                <a:schemeClr val="bg2">
                  <a:lumMod val="25000"/>
                </a:schemeClr>
              </a:solidFill>
            </a:rPr>
            <a:t>vymahatelnost Úřadem tohoto zákazu je velmi slabá, kdy i policie vybavená svými prostředky má problém s usvědčováním pachatelů </a:t>
          </a:r>
          <a:r>
            <a:rPr lang="cs-CZ" dirty="0" err="1">
              <a:solidFill>
                <a:schemeClr val="bg2">
                  <a:lumMod val="25000"/>
                </a:schemeClr>
              </a:solidFill>
            </a:rPr>
            <a:t>spoofingu</a:t>
          </a:r>
          <a:r>
            <a:rPr lang="cs-CZ" dirty="0">
              <a:solidFill>
                <a:schemeClr val="bg2">
                  <a:lumMod val="25000"/>
                </a:schemeClr>
              </a:solidFill>
            </a:rPr>
            <a:t>.</a:t>
          </a:r>
          <a:endParaRPr lang="cs-CZ" b="0" dirty="0">
            <a:solidFill>
              <a:schemeClr val="bg2">
                <a:lumMod val="25000"/>
              </a:schemeClr>
            </a:solidFill>
          </a:endParaRPr>
        </a:p>
      </dgm:t>
    </dgm:pt>
    <dgm:pt modelId="{F95744AB-16C1-4CB8-A329-EB75479C73EB}" type="parTrans" cxnId="{D1F403DF-71A8-4472-8D5D-7B13FBD18CDD}">
      <dgm:prSet/>
      <dgm:spPr/>
      <dgm:t>
        <a:bodyPr/>
        <a:lstStyle/>
        <a:p>
          <a:endParaRPr lang="cs-CZ"/>
        </a:p>
      </dgm:t>
    </dgm:pt>
    <dgm:pt modelId="{0EC2AAFB-1E32-49B9-8650-5F2D26E1A5F8}" type="sibTrans" cxnId="{D1F403DF-71A8-4472-8D5D-7B13FBD18CDD}">
      <dgm:prSet/>
      <dgm:spPr/>
      <dgm:t>
        <a:bodyPr/>
        <a:lstStyle/>
        <a:p>
          <a:endParaRPr lang="cs-CZ"/>
        </a:p>
      </dgm:t>
    </dgm:pt>
    <dgm:pt modelId="{704F9408-9AFF-4D96-8CD6-AD90E9F2D453}">
      <dgm:prSet phldrT="[Text]"/>
      <dgm:spPr/>
      <dgm:t>
        <a:bodyPr/>
        <a:lstStyle/>
        <a:p>
          <a:pPr algn="just"/>
          <a:r>
            <a:rPr lang="cs-CZ" b="0" dirty="0">
              <a:solidFill>
                <a:schemeClr val="bg2">
                  <a:lumMod val="25000"/>
                </a:schemeClr>
              </a:solidFill>
            </a:rPr>
            <a:t>podvodníci se maskují za pravé telefonní číslo, e-mail, IP adresu či věrohodně vypadající webovou stránku</a:t>
          </a:r>
        </a:p>
      </dgm:t>
    </dgm:pt>
    <dgm:pt modelId="{75F15D7C-4394-4944-AF24-63F2A5ED206C}" type="parTrans" cxnId="{0315FAF9-1206-4E7A-9679-029726B79A65}">
      <dgm:prSet/>
      <dgm:spPr/>
      <dgm:t>
        <a:bodyPr/>
        <a:lstStyle/>
        <a:p>
          <a:endParaRPr lang="cs-CZ"/>
        </a:p>
      </dgm:t>
    </dgm:pt>
    <dgm:pt modelId="{5AC6DDB6-0AB0-4B04-88CB-7E472720CB16}" type="sibTrans" cxnId="{0315FAF9-1206-4E7A-9679-029726B79A65}">
      <dgm:prSet/>
      <dgm:spPr/>
      <dgm:t>
        <a:bodyPr/>
        <a:lstStyle/>
        <a:p>
          <a:endParaRPr lang="cs-CZ"/>
        </a:p>
      </dgm:t>
    </dgm:pt>
    <dgm:pt modelId="{FEB0DFFF-183B-4224-8524-EC1B75E06E71}" type="pres">
      <dgm:prSet presAssocID="{BB43D6D1-B7EF-4181-8865-6E3CEBEE74F9}" presName="Name0" presStyleCnt="0">
        <dgm:presLayoutVars>
          <dgm:dir/>
          <dgm:animLvl val="lvl"/>
          <dgm:resizeHandles val="exact"/>
        </dgm:presLayoutVars>
      </dgm:prSet>
      <dgm:spPr/>
    </dgm:pt>
    <dgm:pt modelId="{AA787E84-E025-46EF-9B14-98E1E89E3991}" type="pres">
      <dgm:prSet presAssocID="{003A89CC-6141-44F2-8104-AD7C124BA721}" presName="linNode" presStyleCnt="0"/>
      <dgm:spPr/>
    </dgm:pt>
    <dgm:pt modelId="{AA7AEA36-085A-4568-91C3-D88CA3DCA500}" type="pres">
      <dgm:prSet presAssocID="{003A89CC-6141-44F2-8104-AD7C124BA721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C26129F0-CC5A-4489-8F25-BCD067B8ACC1}" type="pres">
      <dgm:prSet presAssocID="{003A89CC-6141-44F2-8104-AD7C124BA721}" presName="descendantText" presStyleLbl="alignAccFollowNode1" presStyleIdx="0" presStyleCnt="1" custScaleY="113387">
        <dgm:presLayoutVars>
          <dgm:bulletEnabled val="1"/>
        </dgm:presLayoutVars>
      </dgm:prSet>
      <dgm:spPr/>
    </dgm:pt>
  </dgm:ptLst>
  <dgm:cxnLst>
    <dgm:cxn modelId="{B2E95404-4C20-4AD3-86BA-C19F7111C3DB}" type="presOf" srcId="{F52410B0-F1BC-4D85-8C7B-24C8DDF5851D}" destId="{C26129F0-CC5A-4489-8F25-BCD067B8ACC1}" srcOrd="0" destOrd="2" presId="urn:microsoft.com/office/officeart/2005/8/layout/vList5"/>
    <dgm:cxn modelId="{CAEB2820-A65D-4632-AAFB-BB766C5DB65C}" type="presOf" srcId="{704F9408-9AFF-4D96-8CD6-AD90E9F2D453}" destId="{C26129F0-CC5A-4489-8F25-BCD067B8ACC1}" srcOrd="0" destOrd="1" presId="urn:microsoft.com/office/officeart/2005/8/layout/vList5"/>
    <dgm:cxn modelId="{53199F5E-75BD-406F-943C-67304631F6E6}" type="presOf" srcId="{BB43D6D1-B7EF-4181-8865-6E3CEBEE74F9}" destId="{FEB0DFFF-183B-4224-8524-EC1B75E06E71}" srcOrd="0" destOrd="0" presId="urn:microsoft.com/office/officeart/2005/8/layout/vList5"/>
    <dgm:cxn modelId="{857B306C-2140-4A63-80C9-D007DBB33B38}" type="presOf" srcId="{2ABCC57B-5D64-408E-8E78-505D7EE25B75}" destId="{C26129F0-CC5A-4489-8F25-BCD067B8ACC1}" srcOrd="0" destOrd="0" presId="urn:microsoft.com/office/officeart/2005/8/layout/vList5"/>
    <dgm:cxn modelId="{FF5171AA-B3AA-4B0B-AD81-6A8F755FC3B1}" srcId="{BB43D6D1-B7EF-4181-8865-6E3CEBEE74F9}" destId="{003A89CC-6141-44F2-8104-AD7C124BA721}" srcOrd="0" destOrd="0" parTransId="{64F3819B-7961-449B-8ED6-01AEF87A84C2}" sibTransId="{CE65877F-C7A9-43AC-9334-D45D57ACEEA3}"/>
    <dgm:cxn modelId="{D6DD98D6-2140-4772-A3FE-B2C3239A76F1}" srcId="{003A89CC-6141-44F2-8104-AD7C124BA721}" destId="{2ABCC57B-5D64-408E-8E78-505D7EE25B75}" srcOrd="0" destOrd="0" parTransId="{4FCBC539-E779-42F3-BD6E-F8DBEB0B25A9}" sibTransId="{1A473EFB-29D3-463C-859B-C20EB03F2057}"/>
    <dgm:cxn modelId="{D1F403DF-71A8-4472-8D5D-7B13FBD18CDD}" srcId="{003A89CC-6141-44F2-8104-AD7C124BA721}" destId="{F52410B0-F1BC-4D85-8C7B-24C8DDF5851D}" srcOrd="2" destOrd="0" parTransId="{F95744AB-16C1-4CB8-A329-EB75479C73EB}" sibTransId="{0EC2AAFB-1E32-49B9-8650-5F2D26E1A5F8}"/>
    <dgm:cxn modelId="{B94820E9-15ED-423D-8AEF-E2296D1A7050}" type="presOf" srcId="{003A89CC-6141-44F2-8104-AD7C124BA721}" destId="{AA7AEA36-085A-4568-91C3-D88CA3DCA500}" srcOrd="0" destOrd="0" presId="urn:microsoft.com/office/officeart/2005/8/layout/vList5"/>
    <dgm:cxn modelId="{0315FAF9-1206-4E7A-9679-029726B79A65}" srcId="{003A89CC-6141-44F2-8104-AD7C124BA721}" destId="{704F9408-9AFF-4D96-8CD6-AD90E9F2D453}" srcOrd="1" destOrd="0" parTransId="{75F15D7C-4394-4944-AF24-63F2A5ED206C}" sibTransId="{5AC6DDB6-0AB0-4B04-88CB-7E472720CB16}"/>
    <dgm:cxn modelId="{CE4A29C0-4C41-4F76-A75D-F52E6E59C813}" type="presParOf" srcId="{FEB0DFFF-183B-4224-8524-EC1B75E06E71}" destId="{AA787E84-E025-46EF-9B14-98E1E89E3991}" srcOrd="0" destOrd="0" presId="urn:microsoft.com/office/officeart/2005/8/layout/vList5"/>
    <dgm:cxn modelId="{C66AB86D-8C36-478B-9E5D-10CB93A73AB5}" type="presParOf" srcId="{AA787E84-E025-46EF-9B14-98E1E89E3991}" destId="{AA7AEA36-085A-4568-91C3-D88CA3DCA500}" srcOrd="0" destOrd="0" presId="urn:microsoft.com/office/officeart/2005/8/layout/vList5"/>
    <dgm:cxn modelId="{FF153960-A92B-42E4-96FE-E7A85DD9B80D}" type="presParOf" srcId="{AA787E84-E025-46EF-9B14-98E1E89E3991}" destId="{C26129F0-CC5A-4489-8F25-BCD067B8ACC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B43D6D1-B7EF-4181-8865-6E3CEBEE74F9}" type="doc">
      <dgm:prSet loTypeId="urn:microsoft.com/office/officeart/2005/8/layout/vList5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cs-CZ"/>
        </a:p>
      </dgm:t>
    </dgm:pt>
    <dgm:pt modelId="{003A89CC-6141-44F2-8104-AD7C124BA721}">
      <dgm:prSet phldrT="[Text]" custT="1"/>
      <dgm:spPr/>
      <dgm:t>
        <a:bodyPr/>
        <a:lstStyle/>
        <a:p>
          <a:r>
            <a:rPr lang="cs-CZ" sz="3100" dirty="0">
              <a:solidFill>
                <a:schemeClr val="accent1"/>
              </a:solidFill>
            </a:rPr>
            <a:t>Zákaz  marketingu</a:t>
          </a:r>
        </a:p>
      </dgm:t>
    </dgm:pt>
    <dgm:pt modelId="{64F3819B-7961-449B-8ED6-01AEF87A84C2}" type="parTrans" cxnId="{FF5171AA-B3AA-4B0B-AD81-6A8F755FC3B1}">
      <dgm:prSet/>
      <dgm:spPr/>
      <dgm:t>
        <a:bodyPr/>
        <a:lstStyle/>
        <a:p>
          <a:endParaRPr lang="cs-CZ"/>
        </a:p>
      </dgm:t>
    </dgm:pt>
    <dgm:pt modelId="{CE65877F-C7A9-43AC-9334-D45D57ACEEA3}" type="sibTrans" cxnId="{FF5171AA-B3AA-4B0B-AD81-6A8F755FC3B1}">
      <dgm:prSet/>
      <dgm:spPr/>
      <dgm:t>
        <a:bodyPr/>
        <a:lstStyle/>
        <a:p>
          <a:endParaRPr lang="cs-CZ"/>
        </a:p>
      </dgm:t>
    </dgm:pt>
    <dgm:pt modelId="{2ABCC57B-5D64-408E-8E78-505D7EE25B75}">
      <dgm:prSet phldrT="[Text]" custT="1"/>
      <dgm:spPr/>
      <dgm:t>
        <a:bodyPr/>
        <a:lstStyle/>
        <a:p>
          <a:pPr algn="just"/>
          <a:r>
            <a:rPr lang="cs-CZ" sz="1500" b="0" dirty="0">
              <a:solidFill>
                <a:schemeClr val="bg2">
                  <a:lumMod val="25000"/>
                </a:schemeClr>
              </a:solidFill>
            </a:rPr>
            <a:t>od 1.7.2022 lze za účelem marketingu kontaktovat účastníka, který je uveden ve veřejném seznamu účastníků a výslovně uvedl, že si přeje být kontaktován (režim </a:t>
          </a:r>
          <a:r>
            <a:rPr lang="cs-CZ" sz="1500" b="0" dirty="0" err="1">
              <a:solidFill>
                <a:schemeClr val="bg2">
                  <a:lumMod val="25000"/>
                </a:schemeClr>
              </a:solidFill>
            </a:rPr>
            <a:t>opt</a:t>
          </a:r>
          <a:r>
            <a:rPr lang="cs-CZ" sz="1500" b="0" dirty="0">
              <a:solidFill>
                <a:schemeClr val="bg2">
                  <a:lumMod val="25000"/>
                </a:schemeClr>
              </a:solidFill>
            </a:rPr>
            <a:t>-in), </a:t>
          </a:r>
        </a:p>
      </dgm:t>
    </dgm:pt>
    <dgm:pt modelId="{4FCBC539-E779-42F3-BD6E-F8DBEB0B25A9}" type="parTrans" cxnId="{D6DD98D6-2140-4772-A3FE-B2C3239A76F1}">
      <dgm:prSet/>
      <dgm:spPr/>
      <dgm:t>
        <a:bodyPr/>
        <a:lstStyle/>
        <a:p>
          <a:endParaRPr lang="cs-CZ"/>
        </a:p>
      </dgm:t>
    </dgm:pt>
    <dgm:pt modelId="{1A473EFB-29D3-463C-859B-C20EB03F2057}" type="sibTrans" cxnId="{D6DD98D6-2140-4772-A3FE-B2C3239A76F1}">
      <dgm:prSet/>
      <dgm:spPr/>
      <dgm:t>
        <a:bodyPr/>
        <a:lstStyle/>
        <a:p>
          <a:endParaRPr lang="cs-CZ"/>
        </a:p>
      </dgm:t>
    </dgm:pt>
    <dgm:pt modelId="{6DF88710-734F-4E1E-A811-6ACF52D86678}">
      <dgm:prSet phldrT="[Text]" custT="1"/>
      <dgm:spPr/>
      <dgm:t>
        <a:bodyPr/>
        <a:lstStyle/>
        <a:p>
          <a:pPr algn="just"/>
          <a:r>
            <a:rPr lang="cs-CZ" sz="1500" b="0" dirty="0">
              <a:solidFill>
                <a:schemeClr val="bg2">
                  <a:lumMod val="25000"/>
                </a:schemeClr>
              </a:solidFill>
            </a:rPr>
            <a:t>zákaz využívat účastnické seznamy nebo službu EK pro účely marketingu prostřednictvím automatických systému volání (automatická volací zařízení) nebo elektronické pošty.</a:t>
          </a:r>
        </a:p>
      </dgm:t>
    </dgm:pt>
    <dgm:pt modelId="{30994114-5366-41DF-B437-AB527889B20A}" type="parTrans" cxnId="{EC237385-2343-4782-968D-009D2EA0C304}">
      <dgm:prSet/>
      <dgm:spPr/>
      <dgm:t>
        <a:bodyPr/>
        <a:lstStyle/>
        <a:p>
          <a:endParaRPr lang="cs-CZ"/>
        </a:p>
      </dgm:t>
    </dgm:pt>
    <dgm:pt modelId="{5196917A-7481-46A9-B4B4-C7EED378092B}" type="sibTrans" cxnId="{EC237385-2343-4782-968D-009D2EA0C304}">
      <dgm:prSet/>
      <dgm:spPr/>
      <dgm:t>
        <a:bodyPr/>
        <a:lstStyle/>
        <a:p>
          <a:endParaRPr lang="cs-CZ"/>
        </a:p>
      </dgm:t>
    </dgm:pt>
    <dgm:pt modelId="{FEB0DFFF-183B-4224-8524-EC1B75E06E71}" type="pres">
      <dgm:prSet presAssocID="{BB43D6D1-B7EF-4181-8865-6E3CEBEE74F9}" presName="Name0" presStyleCnt="0">
        <dgm:presLayoutVars>
          <dgm:dir/>
          <dgm:animLvl val="lvl"/>
          <dgm:resizeHandles val="exact"/>
        </dgm:presLayoutVars>
      </dgm:prSet>
      <dgm:spPr/>
    </dgm:pt>
    <dgm:pt modelId="{AA787E84-E025-46EF-9B14-98E1E89E3991}" type="pres">
      <dgm:prSet presAssocID="{003A89CC-6141-44F2-8104-AD7C124BA721}" presName="linNode" presStyleCnt="0"/>
      <dgm:spPr/>
    </dgm:pt>
    <dgm:pt modelId="{AA7AEA36-085A-4568-91C3-D88CA3DCA500}" type="pres">
      <dgm:prSet presAssocID="{003A89CC-6141-44F2-8104-AD7C124BA721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C26129F0-CC5A-4489-8F25-BCD067B8ACC1}" type="pres">
      <dgm:prSet presAssocID="{003A89CC-6141-44F2-8104-AD7C124BA721}" presName="descendantText" presStyleLbl="alignAccFollowNode1" presStyleIdx="0" presStyleCnt="1" custScaleY="113387">
        <dgm:presLayoutVars>
          <dgm:bulletEnabled val="1"/>
        </dgm:presLayoutVars>
      </dgm:prSet>
      <dgm:spPr/>
    </dgm:pt>
  </dgm:ptLst>
  <dgm:cxnLst>
    <dgm:cxn modelId="{53199F5E-75BD-406F-943C-67304631F6E6}" type="presOf" srcId="{BB43D6D1-B7EF-4181-8865-6E3CEBEE74F9}" destId="{FEB0DFFF-183B-4224-8524-EC1B75E06E71}" srcOrd="0" destOrd="0" presId="urn:microsoft.com/office/officeart/2005/8/layout/vList5"/>
    <dgm:cxn modelId="{857B306C-2140-4A63-80C9-D007DBB33B38}" type="presOf" srcId="{2ABCC57B-5D64-408E-8E78-505D7EE25B75}" destId="{C26129F0-CC5A-4489-8F25-BCD067B8ACC1}" srcOrd="0" destOrd="0" presId="urn:microsoft.com/office/officeart/2005/8/layout/vList5"/>
    <dgm:cxn modelId="{EC237385-2343-4782-968D-009D2EA0C304}" srcId="{003A89CC-6141-44F2-8104-AD7C124BA721}" destId="{6DF88710-734F-4E1E-A811-6ACF52D86678}" srcOrd="1" destOrd="0" parTransId="{30994114-5366-41DF-B437-AB527889B20A}" sibTransId="{5196917A-7481-46A9-B4B4-C7EED378092B}"/>
    <dgm:cxn modelId="{CAC49C97-D7DB-4865-82CE-0F24DE6B7589}" type="presOf" srcId="{6DF88710-734F-4E1E-A811-6ACF52D86678}" destId="{C26129F0-CC5A-4489-8F25-BCD067B8ACC1}" srcOrd="0" destOrd="1" presId="urn:microsoft.com/office/officeart/2005/8/layout/vList5"/>
    <dgm:cxn modelId="{FF5171AA-B3AA-4B0B-AD81-6A8F755FC3B1}" srcId="{BB43D6D1-B7EF-4181-8865-6E3CEBEE74F9}" destId="{003A89CC-6141-44F2-8104-AD7C124BA721}" srcOrd="0" destOrd="0" parTransId="{64F3819B-7961-449B-8ED6-01AEF87A84C2}" sibTransId="{CE65877F-C7A9-43AC-9334-D45D57ACEEA3}"/>
    <dgm:cxn modelId="{D6DD98D6-2140-4772-A3FE-B2C3239A76F1}" srcId="{003A89CC-6141-44F2-8104-AD7C124BA721}" destId="{2ABCC57B-5D64-408E-8E78-505D7EE25B75}" srcOrd="0" destOrd="0" parTransId="{4FCBC539-E779-42F3-BD6E-F8DBEB0B25A9}" sibTransId="{1A473EFB-29D3-463C-859B-C20EB03F2057}"/>
    <dgm:cxn modelId="{B94820E9-15ED-423D-8AEF-E2296D1A7050}" type="presOf" srcId="{003A89CC-6141-44F2-8104-AD7C124BA721}" destId="{AA7AEA36-085A-4568-91C3-D88CA3DCA500}" srcOrd="0" destOrd="0" presId="urn:microsoft.com/office/officeart/2005/8/layout/vList5"/>
    <dgm:cxn modelId="{CE4A29C0-4C41-4F76-A75D-F52E6E59C813}" type="presParOf" srcId="{FEB0DFFF-183B-4224-8524-EC1B75E06E71}" destId="{AA787E84-E025-46EF-9B14-98E1E89E3991}" srcOrd="0" destOrd="0" presId="urn:microsoft.com/office/officeart/2005/8/layout/vList5"/>
    <dgm:cxn modelId="{C66AB86D-8C36-478B-9E5D-10CB93A73AB5}" type="presParOf" srcId="{AA787E84-E025-46EF-9B14-98E1E89E3991}" destId="{AA7AEA36-085A-4568-91C3-D88CA3DCA500}" srcOrd="0" destOrd="0" presId="urn:microsoft.com/office/officeart/2005/8/layout/vList5"/>
    <dgm:cxn modelId="{FF153960-A92B-42E4-96FE-E7A85DD9B80D}" type="presParOf" srcId="{AA787E84-E025-46EF-9B14-98E1E89E3991}" destId="{C26129F0-CC5A-4489-8F25-BCD067B8ACC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B43D6D1-B7EF-4181-8865-6E3CEBEE74F9}" type="doc">
      <dgm:prSet loTypeId="urn:microsoft.com/office/officeart/2005/8/layout/vList5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cs-CZ"/>
        </a:p>
      </dgm:t>
    </dgm:pt>
    <dgm:pt modelId="{003A89CC-6141-44F2-8104-AD7C124BA721}">
      <dgm:prSet phldrT="[Text]" custT="1"/>
      <dgm:spPr/>
      <dgm:t>
        <a:bodyPr/>
        <a:lstStyle/>
        <a:p>
          <a:r>
            <a:rPr lang="cs-CZ" sz="3100" dirty="0">
              <a:solidFill>
                <a:schemeClr val="accent1"/>
              </a:solidFill>
            </a:rPr>
            <a:t>Oprávnění k využívání cizích nemovitostí</a:t>
          </a:r>
        </a:p>
      </dgm:t>
    </dgm:pt>
    <dgm:pt modelId="{64F3819B-7961-449B-8ED6-01AEF87A84C2}" type="parTrans" cxnId="{FF5171AA-B3AA-4B0B-AD81-6A8F755FC3B1}">
      <dgm:prSet/>
      <dgm:spPr/>
      <dgm:t>
        <a:bodyPr/>
        <a:lstStyle/>
        <a:p>
          <a:endParaRPr lang="cs-CZ"/>
        </a:p>
      </dgm:t>
    </dgm:pt>
    <dgm:pt modelId="{CE65877F-C7A9-43AC-9334-D45D57ACEEA3}" type="sibTrans" cxnId="{FF5171AA-B3AA-4B0B-AD81-6A8F755FC3B1}">
      <dgm:prSet/>
      <dgm:spPr/>
      <dgm:t>
        <a:bodyPr/>
        <a:lstStyle/>
        <a:p>
          <a:endParaRPr lang="cs-CZ"/>
        </a:p>
      </dgm:t>
    </dgm:pt>
    <dgm:pt modelId="{2ABCC57B-5D64-408E-8E78-505D7EE25B75}">
      <dgm:prSet phldrT="[Text]"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cs-CZ" sz="1500" dirty="0">
              <a:solidFill>
                <a:schemeClr val="bg2">
                  <a:lumMod val="25000"/>
                </a:schemeClr>
              </a:solidFill>
            </a:rPr>
            <a:t>nově: projeví-li zájem uživatel domu, bytu nebo </a:t>
          </a:r>
          <a:r>
            <a:rPr lang="cs-CZ" sz="1500" dirty="0" err="1">
              <a:solidFill>
                <a:schemeClr val="bg2">
                  <a:lumMod val="25000"/>
                </a:schemeClr>
              </a:solidFill>
            </a:rPr>
            <a:t>nebyt</a:t>
          </a:r>
          <a:r>
            <a:rPr lang="cs-CZ" sz="1500" dirty="0">
              <a:solidFill>
                <a:schemeClr val="bg2">
                  <a:lumMod val="25000"/>
                </a:schemeClr>
              </a:solidFill>
            </a:rPr>
            <a:t>. prostoru je povinen vlastník těchto nemovitostí podnikateli zajišťujícímu veřej. komunikační síť umožnit:</a:t>
          </a:r>
        </a:p>
      </dgm:t>
    </dgm:pt>
    <dgm:pt modelId="{4FCBC539-E779-42F3-BD6E-F8DBEB0B25A9}" type="parTrans" cxnId="{D6DD98D6-2140-4772-A3FE-B2C3239A76F1}">
      <dgm:prSet/>
      <dgm:spPr/>
      <dgm:t>
        <a:bodyPr/>
        <a:lstStyle/>
        <a:p>
          <a:endParaRPr lang="cs-CZ"/>
        </a:p>
      </dgm:t>
    </dgm:pt>
    <dgm:pt modelId="{1A473EFB-29D3-463C-859B-C20EB03F2057}" type="sibTrans" cxnId="{D6DD98D6-2140-4772-A3FE-B2C3239A76F1}">
      <dgm:prSet/>
      <dgm:spPr/>
      <dgm:t>
        <a:bodyPr/>
        <a:lstStyle/>
        <a:p>
          <a:endParaRPr lang="cs-CZ"/>
        </a:p>
      </dgm:t>
    </dgm:pt>
    <dgm:pt modelId="{70642C2B-3077-4D98-9E23-99767E82FADA}">
      <dgm:prSet phldrT="[Text]" custT="1"/>
      <dgm:spPr/>
      <dgm:t>
        <a:bodyPr/>
        <a:lstStyle/>
        <a:p>
          <a:r>
            <a:rPr lang="cs-CZ" sz="3100" dirty="0">
              <a:solidFill>
                <a:schemeClr val="accent1"/>
              </a:solidFill>
            </a:rPr>
            <a:t>Přestupky</a:t>
          </a:r>
        </a:p>
      </dgm:t>
    </dgm:pt>
    <dgm:pt modelId="{610F9753-0252-4071-A82A-2FD8947131F5}" type="parTrans" cxnId="{545E1CC2-500F-4828-9749-ED642782708E}">
      <dgm:prSet/>
      <dgm:spPr/>
      <dgm:t>
        <a:bodyPr/>
        <a:lstStyle/>
        <a:p>
          <a:endParaRPr lang="cs-CZ"/>
        </a:p>
      </dgm:t>
    </dgm:pt>
    <dgm:pt modelId="{86019D2F-6FB0-4782-8AC6-6E0A540CD102}" type="sibTrans" cxnId="{545E1CC2-500F-4828-9749-ED642782708E}">
      <dgm:prSet/>
      <dgm:spPr/>
      <dgm:t>
        <a:bodyPr/>
        <a:lstStyle/>
        <a:p>
          <a:endParaRPr lang="cs-CZ"/>
        </a:p>
      </dgm:t>
    </dgm:pt>
    <dgm:pt modelId="{29C307DF-FBDF-462F-A186-80DCFDB56E6A}">
      <dgm:prSet phldrT="[Text]" custT="1"/>
      <dgm:spPr/>
      <dgm:t>
        <a:bodyPr/>
        <a:lstStyle/>
        <a:p>
          <a:pPr algn="just"/>
          <a:r>
            <a:rPr lang="cs-CZ" sz="1500" dirty="0">
              <a:solidFill>
                <a:schemeClr val="tx2"/>
              </a:solidFill>
            </a:rPr>
            <a:t>úprava struktury přestupků odpovídá použité terminologii a nově stanoveným povinnostem</a:t>
          </a:r>
        </a:p>
      </dgm:t>
    </dgm:pt>
    <dgm:pt modelId="{C2FE981D-8524-4A90-AC00-A4D7C9C141BC}" type="parTrans" cxnId="{46844CC0-7902-406E-B3EB-B6076D2A346A}">
      <dgm:prSet/>
      <dgm:spPr/>
      <dgm:t>
        <a:bodyPr/>
        <a:lstStyle/>
        <a:p>
          <a:endParaRPr lang="cs-CZ"/>
        </a:p>
      </dgm:t>
    </dgm:pt>
    <dgm:pt modelId="{06FAD5C5-A984-42B0-A5DD-2FB77FD56857}" type="sibTrans" cxnId="{46844CC0-7902-406E-B3EB-B6076D2A346A}">
      <dgm:prSet/>
      <dgm:spPr/>
      <dgm:t>
        <a:bodyPr/>
        <a:lstStyle/>
        <a:p>
          <a:endParaRPr lang="cs-CZ"/>
        </a:p>
      </dgm:t>
    </dgm:pt>
    <dgm:pt modelId="{D1A39429-B6B9-49DF-8664-AC779E917159}">
      <dgm:prSet phldrT="[Text]" custT="1"/>
      <dgm:spPr/>
      <dgm:t>
        <a:bodyPr/>
        <a:lstStyle/>
        <a:p>
          <a:pPr algn="just"/>
          <a:r>
            <a:rPr lang="cs-CZ" sz="1500" b="0" dirty="0">
              <a:solidFill>
                <a:srgbClr val="002060"/>
              </a:solidFill>
            </a:rPr>
            <a:t>nově lze za přestupek uložit rovněž trest zveřejnění rozhodnutí o přestupku, dotýká-li se přestupek práv koncových uživatelů.</a:t>
          </a:r>
        </a:p>
      </dgm:t>
    </dgm:pt>
    <dgm:pt modelId="{79118309-E65D-47D1-9862-31706ADB57A6}" type="parTrans" cxnId="{79569043-770B-49D7-AF4B-6F4E6A8EC19B}">
      <dgm:prSet/>
      <dgm:spPr/>
      <dgm:t>
        <a:bodyPr/>
        <a:lstStyle/>
        <a:p>
          <a:endParaRPr lang="cs-CZ"/>
        </a:p>
      </dgm:t>
    </dgm:pt>
    <dgm:pt modelId="{854FA953-4A9F-4C5F-A322-653CEEBFBB0E}" type="sibTrans" cxnId="{79569043-770B-49D7-AF4B-6F4E6A8EC19B}">
      <dgm:prSet/>
      <dgm:spPr/>
      <dgm:t>
        <a:bodyPr/>
        <a:lstStyle/>
        <a:p>
          <a:endParaRPr lang="cs-CZ"/>
        </a:p>
      </dgm:t>
    </dgm:pt>
    <dgm:pt modelId="{2AD6959C-1318-48BD-B56D-087A5687AB90}">
      <dgm:prSet custT="1"/>
      <dgm:spPr/>
      <dgm:t>
        <a:bodyPr/>
        <a:lstStyle/>
        <a:p>
          <a:pPr algn="just"/>
          <a:r>
            <a:rPr lang="cs-CZ" sz="1500" b="0" dirty="0">
              <a:solidFill>
                <a:schemeClr val="bg2">
                  <a:lumMod val="25000"/>
                </a:schemeClr>
              </a:solidFill>
            </a:rPr>
            <a:t>v případě sporu rozhoduje ČTÚ na základě návrhu.</a:t>
          </a:r>
        </a:p>
      </dgm:t>
    </dgm:pt>
    <dgm:pt modelId="{BA606157-0029-4FB2-AE8F-BEF2C343F858}" type="parTrans" cxnId="{FC2ED330-6822-4D07-9D20-8F56C0DC9DD6}">
      <dgm:prSet/>
      <dgm:spPr/>
      <dgm:t>
        <a:bodyPr/>
        <a:lstStyle/>
        <a:p>
          <a:endParaRPr lang="cs-CZ"/>
        </a:p>
      </dgm:t>
    </dgm:pt>
    <dgm:pt modelId="{256BA5CE-5E22-4D2E-86A1-9A60BD534872}" type="sibTrans" cxnId="{FC2ED330-6822-4D07-9D20-8F56C0DC9DD6}">
      <dgm:prSet/>
      <dgm:spPr/>
      <dgm:t>
        <a:bodyPr/>
        <a:lstStyle/>
        <a:p>
          <a:endParaRPr lang="cs-CZ"/>
        </a:p>
      </dgm:t>
    </dgm:pt>
    <dgm:pt modelId="{B7B191EB-1E6F-4CD0-8D0B-0063ACB91ABC}">
      <dgm:prSet phldrT="[Text]" custT="1"/>
      <dgm:spPr/>
      <dgm:t>
        <a:bodyPr/>
        <a:lstStyle/>
        <a:p>
          <a:pPr algn="just">
            <a:buFont typeface="Arial" panose="020B0604020202020204" pitchFamily="34" charset="0"/>
            <a:buNone/>
          </a:pPr>
          <a:r>
            <a:rPr lang="cs-CZ" sz="1500" dirty="0">
              <a:solidFill>
                <a:schemeClr val="bg2">
                  <a:lumMod val="25000"/>
                </a:schemeClr>
              </a:solidFill>
            </a:rPr>
            <a:t>-  příjem rozhlasového a televizního vysílání</a:t>
          </a:r>
        </a:p>
      </dgm:t>
    </dgm:pt>
    <dgm:pt modelId="{C54A7F72-0D80-43B8-8319-8A1EE18E2505}" type="parTrans" cxnId="{DF7863D5-6C88-412D-A9AE-3B99A17726B1}">
      <dgm:prSet/>
      <dgm:spPr/>
    </dgm:pt>
    <dgm:pt modelId="{3ABA6E44-2EFD-4635-8AE6-F06500B6DE47}" type="sibTrans" cxnId="{DF7863D5-6C88-412D-A9AE-3B99A17726B1}">
      <dgm:prSet/>
      <dgm:spPr/>
    </dgm:pt>
    <dgm:pt modelId="{9B761DEB-9FCE-4AFE-8117-F8B99A1E7DE5}">
      <dgm:prSet phldrT="[Text]" custT="1"/>
      <dgm:spPr/>
      <dgm:t>
        <a:bodyPr/>
        <a:lstStyle/>
        <a:p>
          <a:pPr algn="just">
            <a:buFont typeface="Arial" panose="020B0604020202020204" pitchFamily="34" charset="0"/>
            <a:buNone/>
          </a:pPr>
          <a:r>
            <a:rPr lang="cs-CZ" sz="1500" dirty="0">
              <a:solidFill>
                <a:schemeClr val="bg2">
                  <a:lumMod val="25000"/>
                </a:schemeClr>
              </a:solidFill>
            </a:rPr>
            <a:t>- zřízení vnitřního komunikačního vedení veř. komunikační sítě včetně rozvaděče a koncového bodu sítě </a:t>
          </a:r>
        </a:p>
      </dgm:t>
    </dgm:pt>
    <dgm:pt modelId="{BEF4C34C-25E7-437C-A4EA-DC13E1340F89}" type="parTrans" cxnId="{E115E984-56FC-4A3C-B45B-0FE36F30B44B}">
      <dgm:prSet/>
      <dgm:spPr/>
    </dgm:pt>
    <dgm:pt modelId="{8C016B53-806C-40D7-8310-0880DC2634DC}" type="sibTrans" cxnId="{E115E984-56FC-4A3C-B45B-0FE36F30B44B}">
      <dgm:prSet/>
      <dgm:spPr/>
    </dgm:pt>
    <dgm:pt modelId="{FEB0DFFF-183B-4224-8524-EC1B75E06E71}" type="pres">
      <dgm:prSet presAssocID="{BB43D6D1-B7EF-4181-8865-6E3CEBEE74F9}" presName="Name0" presStyleCnt="0">
        <dgm:presLayoutVars>
          <dgm:dir/>
          <dgm:animLvl val="lvl"/>
          <dgm:resizeHandles val="exact"/>
        </dgm:presLayoutVars>
      </dgm:prSet>
      <dgm:spPr/>
    </dgm:pt>
    <dgm:pt modelId="{AA787E84-E025-46EF-9B14-98E1E89E3991}" type="pres">
      <dgm:prSet presAssocID="{003A89CC-6141-44F2-8104-AD7C124BA721}" presName="linNode" presStyleCnt="0"/>
      <dgm:spPr/>
    </dgm:pt>
    <dgm:pt modelId="{AA7AEA36-085A-4568-91C3-D88CA3DCA500}" type="pres">
      <dgm:prSet presAssocID="{003A89CC-6141-44F2-8104-AD7C124BA721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C26129F0-CC5A-4489-8F25-BCD067B8ACC1}" type="pres">
      <dgm:prSet presAssocID="{003A89CC-6141-44F2-8104-AD7C124BA721}" presName="descendantText" presStyleLbl="alignAccFollowNode1" presStyleIdx="0" presStyleCnt="2" custScaleY="107894">
        <dgm:presLayoutVars>
          <dgm:bulletEnabled val="1"/>
        </dgm:presLayoutVars>
      </dgm:prSet>
      <dgm:spPr/>
    </dgm:pt>
    <dgm:pt modelId="{720F9C52-B1F9-4036-875C-9BAA1DA14273}" type="pres">
      <dgm:prSet presAssocID="{CE65877F-C7A9-43AC-9334-D45D57ACEEA3}" presName="sp" presStyleCnt="0"/>
      <dgm:spPr/>
    </dgm:pt>
    <dgm:pt modelId="{5B7759A9-742F-49A6-8618-11882BA0D169}" type="pres">
      <dgm:prSet presAssocID="{70642C2B-3077-4D98-9E23-99767E82FADA}" presName="linNode" presStyleCnt="0"/>
      <dgm:spPr/>
    </dgm:pt>
    <dgm:pt modelId="{2790F4B6-AD39-455D-A7ED-7F67F5CDF741}" type="pres">
      <dgm:prSet presAssocID="{70642C2B-3077-4D98-9E23-99767E82FADA}" presName="parentText" presStyleLbl="node1" presStyleIdx="1" presStyleCnt="2" custScaleX="109369" custLinFactNeighborX="-2082" custLinFactNeighborY="11">
        <dgm:presLayoutVars>
          <dgm:chMax val="1"/>
          <dgm:bulletEnabled val="1"/>
        </dgm:presLayoutVars>
      </dgm:prSet>
      <dgm:spPr/>
    </dgm:pt>
    <dgm:pt modelId="{F21D6C96-D036-4829-9337-3A839F20D951}" type="pres">
      <dgm:prSet presAssocID="{70642C2B-3077-4D98-9E23-99767E82FADA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A612B800-7511-4479-A785-588C29CA6EEB}" type="presOf" srcId="{2AD6959C-1318-48BD-B56D-087A5687AB90}" destId="{C26129F0-CC5A-4489-8F25-BCD067B8ACC1}" srcOrd="0" destOrd="3" presId="urn:microsoft.com/office/officeart/2005/8/layout/vList5"/>
    <dgm:cxn modelId="{FC2ED330-6822-4D07-9D20-8F56C0DC9DD6}" srcId="{003A89CC-6141-44F2-8104-AD7C124BA721}" destId="{2AD6959C-1318-48BD-B56D-087A5687AB90}" srcOrd="3" destOrd="0" parTransId="{BA606157-0029-4FB2-AE8F-BEF2C343F858}" sibTransId="{256BA5CE-5E22-4D2E-86A1-9A60BD534872}"/>
    <dgm:cxn modelId="{9A2E8337-F517-432C-A22A-B233726843D0}" type="presOf" srcId="{29C307DF-FBDF-462F-A186-80DCFDB56E6A}" destId="{F21D6C96-D036-4829-9337-3A839F20D951}" srcOrd="0" destOrd="0" presId="urn:microsoft.com/office/officeart/2005/8/layout/vList5"/>
    <dgm:cxn modelId="{53199F5E-75BD-406F-943C-67304631F6E6}" type="presOf" srcId="{BB43D6D1-B7EF-4181-8865-6E3CEBEE74F9}" destId="{FEB0DFFF-183B-4224-8524-EC1B75E06E71}" srcOrd="0" destOrd="0" presId="urn:microsoft.com/office/officeart/2005/8/layout/vList5"/>
    <dgm:cxn modelId="{79569043-770B-49D7-AF4B-6F4E6A8EC19B}" srcId="{70642C2B-3077-4D98-9E23-99767E82FADA}" destId="{D1A39429-B6B9-49DF-8664-AC779E917159}" srcOrd="1" destOrd="0" parTransId="{79118309-E65D-47D1-9862-31706ADB57A6}" sibTransId="{854FA953-4A9F-4C5F-A322-653CEEBFBB0E}"/>
    <dgm:cxn modelId="{857B306C-2140-4A63-80C9-D007DBB33B38}" type="presOf" srcId="{2ABCC57B-5D64-408E-8E78-505D7EE25B75}" destId="{C26129F0-CC5A-4489-8F25-BCD067B8ACC1}" srcOrd="0" destOrd="0" presId="urn:microsoft.com/office/officeart/2005/8/layout/vList5"/>
    <dgm:cxn modelId="{08202F4E-68D6-4724-A62B-871D0105F817}" type="presOf" srcId="{B7B191EB-1E6F-4CD0-8D0B-0063ACB91ABC}" destId="{C26129F0-CC5A-4489-8F25-BCD067B8ACC1}" srcOrd="0" destOrd="1" presId="urn:microsoft.com/office/officeart/2005/8/layout/vList5"/>
    <dgm:cxn modelId="{E115E984-56FC-4A3C-B45B-0FE36F30B44B}" srcId="{003A89CC-6141-44F2-8104-AD7C124BA721}" destId="{9B761DEB-9FCE-4AFE-8117-F8B99A1E7DE5}" srcOrd="2" destOrd="0" parTransId="{BEF4C34C-25E7-437C-A4EA-DC13E1340F89}" sibTransId="{8C016B53-806C-40D7-8310-0880DC2634DC}"/>
    <dgm:cxn modelId="{C62A6AA4-2BA9-472D-8AF0-FD96E5ECF7B2}" type="presOf" srcId="{9B761DEB-9FCE-4AFE-8117-F8B99A1E7DE5}" destId="{C26129F0-CC5A-4489-8F25-BCD067B8ACC1}" srcOrd="0" destOrd="2" presId="urn:microsoft.com/office/officeart/2005/8/layout/vList5"/>
    <dgm:cxn modelId="{972D85A9-F118-4C1E-B9FB-1D5050101AA0}" type="presOf" srcId="{70642C2B-3077-4D98-9E23-99767E82FADA}" destId="{2790F4B6-AD39-455D-A7ED-7F67F5CDF741}" srcOrd="0" destOrd="0" presId="urn:microsoft.com/office/officeart/2005/8/layout/vList5"/>
    <dgm:cxn modelId="{FF5171AA-B3AA-4B0B-AD81-6A8F755FC3B1}" srcId="{BB43D6D1-B7EF-4181-8865-6E3CEBEE74F9}" destId="{003A89CC-6141-44F2-8104-AD7C124BA721}" srcOrd="0" destOrd="0" parTransId="{64F3819B-7961-449B-8ED6-01AEF87A84C2}" sibTransId="{CE65877F-C7A9-43AC-9334-D45D57ACEEA3}"/>
    <dgm:cxn modelId="{FD1465AC-23A5-46D2-8A16-CBA6CFB5D72D}" type="presOf" srcId="{D1A39429-B6B9-49DF-8664-AC779E917159}" destId="{F21D6C96-D036-4829-9337-3A839F20D951}" srcOrd="0" destOrd="1" presId="urn:microsoft.com/office/officeart/2005/8/layout/vList5"/>
    <dgm:cxn modelId="{46844CC0-7902-406E-B3EB-B6076D2A346A}" srcId="{70642C2B-3077-4D98-9E23-99767E82FADA}" destId="{29C307DF-FBDF-462F-A186-80DCFDB56E6A}" srcOrd="0" destOrd="0" parTransId="{C2FE981D-8524-4A90-AC00-A4D7C9C141BC}" sibTransId="{06FAD5C5-A984-42B0-A5DD-2FB77FD56857}"/>
    <dgm:cxn modelId="{545E1CC2-500F-4828-9749-ED642782708E}" srcId="{BB43D6D1-B7EF-4181-8865-6E3CEBEE74F9}" destId="{70642C2B-3077-4D98-9E23-99767E82FADA}" srcOrd="1" destOrd="0" parTransId="{610F9753-0252-4071-A82A-2FD8947131F5}" sibTransId="{86019D2F-6FB0-4782-8AC6-6E0A540CD102}"/>
    <dgm:cxn modelId="{DF7863D5-6C88-412D-A9AE-3B99A17726B1}" srcId="{003A89CC-6141-44F2-8104-AD7C124BA721}" destId="{B7B191EB-1E6F-4CD0-8D0B-0063ACB91ABC}" srcOrd="1" destOrd="0" parTransId="{C54A7F72-0D80-43B8-8319-8A1EE18E2505}" sibTransId="{3ABA6E44-2EFD-4635-8AE6-F06500B6DE47}"/>
    <dgm:cxn modelId="{D6DD98D6-2140-4772-A3FE-B2C3239A76F1}" srcId="{003A89CC-6141-44F2-8104-AD7C124BA721}" destId="{2ABCC57B-5D64-408E-8E78-505D7EE25B75}" srcOrd="0" destOrd="0" parTransId="{4FCBC539-E779-42F3-BD6E-F8DBEB0B25A9}" sibTransId="{1A473EFB-29D3-463C-859B-C20EB03F2057}"/>
    <dgm:cxn modelId="{B94820E9-15ED-423D-8AEF-E2296D1A7050}" type="presOf" srcId="{003A89CC-6141-44F2-8104-AD7C124BA721}" destId="{AA7AEA36-085A-4568-91C3-D88CA3DCA500}" srcOrd="0" destOrd="0" presId="urn:microsoft.com/office/officeart/2005/8/layout/vList5"/>
    <dgm:cxn modelId="{CE4A29C0-4C41-4F76-A75D-F52E6E59C813}" type="presParOf" srcId="{FEB0DFFF-183B-4224-8524-EC1B75E06E71}" destId="{AA787E84-E025-46EF-9B14-98E1E89E3991}" srcOrd="0" destOrd="0" presId="urn:microsoft.com/office/officeart/2005/8/layout/vList5"/>
    <dgm:cxn modelId="{C66AB86D-8C36-478B-9E5D-10CB93A73AB5}" type="presParOf" srcId="{AA787E84-E025-46EF-9B14-98E1E89E3991}" destId="{AA7AEA36-085A-4568-91C3-D88CA3DCA500}" srcOrd="0" destOrd="0" presId="urn:microsoft.com/office/officeart/2005/8/layout/vList5"/>
    <dgm:cxn modelId="{FF153960-A92B-42E4-96FE-E7A85DD9B80D}" type="presParOf" srcId="{AA787E84-E025-46EF-9B14-98E1E89E3991}" destId="{C26129F0-CC5A-4489-8F25-BCD067B8ACC1}" srcOrd="1" destOrd="0" presId="urn:microsoft.com/office/officeart/2005/8/layout/vList5"/>
    <dgm:cxn modelId="{736FFA74-2CA3-41A5-A55A-6F72A00A1207}" type="presParOf" srcId="{FEB0DFFF-183B-4224-8524-EC1B75E06E71}" destId="{720F9C52-B1F9-4036-875C-9BAA1DA14273}" srcOrd="1" destOrd="0" presId="urn:microsoft.com/office/officeart/2005/8/layout/vList5"/>
    <dgm:cxn modelId="{45764241-F2C4-4DC2-A80F-AE26AC462449}" type="presParOf" srcId="{FEB0DFFF-183B-4224-8524-EC1B75E06E71}" destId="{5B7759A9-742F-49A6-8618-11882BA0D169}" srcOrd="2" destOrd="0" presId="urn:microsoft.com/office/officeart/2005/8/layout/vList5"/>
    <dgm:cxn modelId="{35C586CB-294A-4D99-93B1-7E4C4C64646A}" type="presParOf" srcId="{5B7759A9-742F-49A6-8618-11882BA0D169}" destId="{2790F4B6-AD39-455D-A7ED-7F67F5CDF741}" srcOrd="0" destOrd="0" presId="urn:microsoft.com/office/officeart/2005/8/layout/vList5"/>
    <dgm:cxn modelId="{478E8308-FC24-4F60-9381-94BA2E8777AA}" type="presParOf" srcId="{5B7759A9-742F-49A6-8618-11882BA0D169}" destId="{F21D6C96-D036-4829-9337-3A839F20D95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43D6D1-B7EF-4181-8865-6E3CEBEE74F9}" type="doc">
      <dgm:prSet loTypeId="urn:microsoft.com/office/officeart/2005/8/layout/vList5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cs-CZ"/>
        </a:p>
      </dgm:t>
    </dgm:pt>
    <dgm:pt modelId="{003A89CC-6141-44F2-8104-AD7C124BA721}">
      <dgm:prSet phldrT="[Text]"/>
      <dgm:spPr/>
      <dgm:t>
        <a:bodyPr/>
        <a:lstStyle/>
        <a:p>
          <a:r>
            <a:rPr lang="cs-CZ" dirty="0">
              <a:solidFill>
                <a:schemeClr val="accent1"/>
              </a:solidFill>
            </a:rPr>
            <a:t>Tísňová komunikace</a:t>
          </a:r>
        </a:p>
      </dgm:t>
    </dgm:pt>
    <dgm:pt modelId="{64F3819B-7961-449B-8ED6-01AEF87A84C2}" type="parTrans" cxnId="{FF5171AA-B3AA-4B0B-AD81-6A8F755FC3B1}">
      <dgm:prSet/>
      <dgm:spPr/>
      <dgm:t>
        <a:bodyPr/>
        <a:lstStyle/>
        <a:p>
          <a:endParaRPr lang="cs-CZ"/>
        </a:p>
      </dgm:t>
    </dgm:pt>
    <dgm:pt modelId="{CE65877F-C7A9-43AC-9334-D45D57ACEEA3}" type="sibTrans" cxnId="{FF5171AA-B3AA-4B0B-AD81-6A8F755FC3B1}">
      <dgm:prSet/>
      <dgm:spPr/>
      <dgm:t>
        <a:bodyPr/>
        <a:lstStyle/>
        <a:p>
          <a:endParaRPr lang="cs-CZ"/>
        </a:p>
      </dgm:t>
    </dgm:pt>
    <dgm:pt modelId="{2ABCC57B-5D64-408E-8E78-505D7EE25B75}">
      <dgm:prSet phldrT="[Text]" custT="1"/>
      <dgm:spPr/>
      <dgm:t>
        <a:bodyPr/>
        <a:lstStyle/>
        <a:p>
          <a:r>
            <a:rPr lang="cs-CZ" sz="1600" dirty="0">
              <a:solidFill>
                <a:srgbClr val="002060"/>
              </a:solidFill>
            </a:rPr>
            <a:t>zahrnuje kromě volání nově i </a:t>
          </a:r>
          <a:r>
            <a:rPr lang="cs-CZ" sz="1600" b="0" dirty="0">
              <a:solidFill>
                <a:srgbClr val="002060"/>
              </a:solidFill>
            </a:rPr>
            <a:t>zasílání SMS zpráv </a:t>
          </a:r>
          <a:endParaRPr lang="cs-CZ" sz="1600" dirty="0"/>
        </a:p>
      </dgm:t>
    </dgm:pt>
    <dgm:pt modelId="{4FCBC539-E779-42F3-BD6E-F8DBEB0B25A9}" type="parTrans" cxnId="{D6DD98D6-2140-4772-A3FE-B2C3239A76F1}">
      <dgm:prSet/>
      <dgm:spPr/>
      <dgm:t>
        <a:bodyPr/>
        <a:lstStyle/>
        <a:p>
          <a:endParaRPr lang="cs-CZ"/>
        </a:p>
      </dgm:t>
    </dgm:pt>
    <dgm:pt modelId="{1A473EFB-29D3-463C-859B-C20EB03F2057}" type="sibTrans" cxnId="{D6DD98D6-2140-4772-A3FE-B2C3239A76F1}">
      <dgm:prSet/>
      <dgm:spPr/>
      <dgm:t>
        <a:bodyPr/>
        <a:lstStyle/>
        <a:p>
          <a:endParaRPr lang="cs-CZ"/>
        </a:p>
      </dgm:t>
    </dgm:pt>
    <dgm:pt modelId="{70642C2B-3077-4D98-9E23-99767E82FADA}">
      <dgm:prSet phldrT="[Text]"/>
      <dgm:spPr/>
      <dgm:t>
        <a:bodyPr/>
        <a:lstStyle/>
        <a:p>
          <a:r>
            <a:rPr lang="cs-CZ" dirty="0">
              <a:solidFill>
                <a:schemeClr val="accent1"/>
              </a:solidFill>
            </a:rPr>
            <a:t>Změna poskytovatele služby</a:t>
          </a:r>
        </a:p>
      </dgm:t>
    </dgm:pt>
    <dgm:pt modelId="{610F9753-0252-4071-A82A-2FD8947131F5}" type="parTrans" cxnId="{545E1CC2-500F-4828-9749-ED642782708E}">
      <dgm:prSet/>
      <dgm:spPr/>
      <dgm:t>
        <a:bodyPr/>
        <a:lstStyle/>
        <a:p>
          <a:endParaRPr lang="cs-CZ"/>
        </a:p>
      </dgm:t>
    </dgm:pt>
    <dgm:pt modelId="{86019D2F-6FB0-4782-8AC6-6E0A540CD102}" type="sibTrans" cxnId="{545E1CC2-500F-4828-9749-ED642782708E}">
      <dgm:prSet/>
      <dgm:spPr/>
      <dgm:t>
        <a:bodyPr/>
        <a:lstStyle/>
        <a:p>
          <a:endParaRPr lang="cs-CZ"/>
        </a:p>
      </dgm:t>
    </dgm:pt>
    <dgm:pt modelId="{29C307DF-FBDF-462F-A186-80DCFDB56E6A}">
      <dgm:prSet phldrT="[Text]" custT="1"/>
      <dgm:spPr/>
      <dgm:t>
        <a:bodyPr/>
        <a:lstStyle/>
        <a:p>
          <a:r>
            <a:rPr lang="cs-CZ" sz="1600" dirty="0">
              <a:solidFill>
                <a:srgbClr val="002060"/>
              </a:solidFill>
            </a:rPr>
            <a:t>přenositelnost čísla a nově i změna poskytovatele služby přístupu k internetu</a:t>
          </a:r>
          <a:endParaRPr lang="cs-CZ" sz="1600" dirty="0"/>
        </a:p>
      </dgm:t>
    </dgm:pt>
    <dgm:pt modelId="{C2FE981D-8524-4A90-AC00-A4D7C9C141BC}" type="parTrans" cxnId="{46844CC0-7902-406E-B3EB-B6076D2A346A}">
      <dgm:prSet/>
      <dgm:spPr/>
      <dgm:t>
        <a:bodyPr/>
        <a:lstStyle/>
        <a:p>
          <a:endParaRPr lang="cs-CZ"/>
        </a:p>
      </dgm:t>
    </dgm:pt>
    <dgm:pt modelId="{06FAD5C5-A984-42B0-A5DD-2FB77FD56857}" type="sibTrans" cxnId="{46844CC0-7902-406E-B3EB-B6076D2A346A}">
      <dgm:prSet/>
      <dgm:spPr/>
      <dgm:t>
        <a:bodyPr/>
        <a:lstStyle/>
        <a:p>
          <a:endParaRPr lang="cs-CZ"/>
        </a:p>
      </dgm:t>
    </dgm:pt>
    <dgm:pt modelId="{65E47676-8D54-4B87-B37A-FA9F65AE6D61}">
      <dgm:prSet custT="1"/>
      <dgm:spPr/>
      <dgm:t>
        <a:bodyPr/>
        <a:lstStyle/>
        <a:p>
          <a:r>
            <a:rPr lang="cs-CZ" sz="1600" dirty="0">
              <a:solidFill>
                <a:srgbClr val="002060"/>
              </a:solidFill>
            </a:rPr>
            <a:t>pokuta až do výše 200 000 Kč</a:t>
          </a:r>
        </a:p>
      </dgm:t>
    </dgm:pt>
    <dgm:pt modelId="{311A43A5-27F6-4813-A552-CE1D361B948C}" type="parTrans" cxnId="{B93AD4B0-6D3A-4F2F-BB5D-F82809ED8723}">
      <dgm:prSet/>
      <dgm:spPr/>
      <dgm:t>
        <a:bodyPr/>
        <a:lstStyle/>
        <a:p>
          <a:endParaRPr lang="cs-CZ"/>
        </a:p>
      </dgm:t>
    </dgm:pt>
    <dgm:pt modelId="{8E6F3266-149B-48D4-8A1A-277296FDD382}" type="sibTrans" cxnId="{B93AD4B0-6D3A-4F2F-BB5D-F82809ED8723}">
      <dgm:prSet/>
      <dgm:spPr/>
      <dgm:t>
        <a:bodyPr/>
        <a:lstStyle/>
        <a:p>
          <a:endParaRPr lang="cs-CZ"/>
        </a:p>
      </dgm:t>
    </dgm:pt>
    <dgm:pt modelId="{DAC7C03B-96DA-4716-8D19-C7DE393D56B5}">
      <dgm:prSet custT="1"/>
      <dgm:spPr/>
      <dgm:t>
        <a:bodyPr/>
        <a:lstStyle/>
        <a:p>
          <a:r>
            <a:rPr lang="cs-CZ" sz="1600" dirty="0">
              <a:solidFill>
                <a:srgbClr val="002060"/>
              </a:solidFill>
            </a:rPr>
            <a:t>od 1. ledna 2022 zaveden systém veřejné výstrahy varování obyvatel před hrozícími mimořádnými událostmi.</a:t>
          </a:r>
        </a:p>
      </dgm:t>
    </dgm:pt>
    <dgm:pt modelId="{FDF48C5E-17F2-4FDD-9F17-0D5B148A67FC}" type="parTrans" cxnId="{FE271B08-DD40-4C4B-9228-E006EED5A2E4}">
      <dgm:prSet/>
      <dgm:spPr/>
      <dgm:t>
        <a:bodyPr/>
        <a:lstStyle/>
        <a:p>
          <a:endParaRPr lang="cs-CZ"/>
        </a:p>
      </dgm:t>
    </dgm:pt>
    <dgm:pt modelId="{649EAA74-39C0-40C0-84FB-1E36A4736972}" type="sibTrans" cxnId="{FE271B08-DD40-4C4B-9228-E006EED5A2E4}">
      <dgm:prSet/>
      <dgm:spPr/>
      <dgm:t>
        <a:bodyPr/>
        <a:lstStyle/>
        <a:p>
          <a:endParaRPr lang="cs-CZ"/>
        </a:p>
      </dgm:t>
    </dgm:pt>
    <dgm:pt modelId="{7625D000-5E51-46F2-B04F-23DD73DE00AC}">
      <dgm:prSet custT="1"/>
      <dgm:spPr/>
      <dgm:t>
        <a:bodyPr/>
        <a:lstStyle/>
        <a:p>
          <a:r>
            <a:rPr lang="cs-CZ" sz="1600" dirty="0">
              <a:solidFill>
                <a:srgbClr val="002060"/>
              </a:solidFill>
            </a:rPr>
            <a:t>paušální náhrada při zpoždění nebo zneužití postupu při přenosu upravena vyhláškou </a:t>
          </a:r>
          <a:r>
            <a:rPr lang="cs-CZ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529/2021</a:t>
          </a:r>
          <a:r>
            <a:rPr lang="cs-CZ" sz="1600" dirty="0">
              <a:solidFill>
                <a:srgbClr val="002060"/>
              </a:solidFill>
            </a:rPr>
            <a:t> Sb.</a:t>
          </a:r>
        </a:p>
      </dgm:t>
    </dgm:pt>
    <dgm:pt modelId="{95E83338-CE92-4EC1-846E-5243914CE925}" type="parTrans" cxnId="{2C6DF7E3-7781-451A-BBAA-964516B0379E}">
      <dgm:prSet/>
      <dgm:spPr/>
      <dgm:t>
        <a:bodyPr/>
        <a:lstStyle/>
        <a:p>
          <a:endParaRPr lang="cs-CZ"/>
        </a:p>
      </dgm:t>
    </dgm:pt>
    <dgm:pt modelId="{EEF1D17C-CFE7-4880-A0CE-057C0218994B}" type="sibTrans" cxnId="{2C6DF7E3-7781-451A-BBAA-964516B0379E}">
      <dgm:prSet/>
      <dgm:spPr/>
      <dgm:t>
        <a:bodyPr/>
        <a:lstStyle/>
        <a:p>
          <a:endParaRPr lang="cs-CZ"/>
        </a:p>
      </dgm:t>
    </dgm:pt>
    <dgm:pt modelId="{3B8A901E-46A1-4D8F-9B72-B80276E60E3E}">
      <dgm:prSet custT="1"/>
      <dgm:spPr/>
      <dgm:t>
        <a:bodyPr/>
        <a:lstStyle/>
        <a:p>
          <a:r>
            <a:rPr lang="cs-CZ" sz="1600" dirty="0">
              <a:solidFill>
                <a:srgbClr val="002060"/>
              </a:solidFill>
            </a:rPr>
            <a:t>neposkytnutí této náhrady je nově přestupek</a:t>
          </a:r>
          <a:r>
            <a:rPr lang="cs-CZ" sz="1800" dirty="0">
              <a:solidFill>
                <a:srgbClr val="002060"/>
              </a:solidFill>
            </a:rPr>
            <a:t>.</a:t>
          </a:r>
        </a:p>
      </dgm:t>
    </dgm:pt>
    <dgm:pt modelId="{C0750EDA-30BF-407D-BA24-9527BCF10BD2}" type="parTrans" cxnId="{CBCE6082-3A3A-4C93-A530-69F96F2EB1CF}">
      <dgm:prSet/>
      <dgm:spPr/>
      <dgm:t>
        <a:bodyPr/>
        <a:lstStyle/>
        <a:p>
          <a:endParaRPr lang="cs-CZ"/>
        </a:p>
      </dgm:t>
    </dgm:pt>
    <dgm:pt modelId="{8A1FFAF2-C3AF-4FB2-9C53-7D1F475B48BF}" type="sibTrans" cxnId="{CBCE6082-3A3A-4C93-A530-69F96F2EB1CF}">
      <dgm:prSet/>
      <dgm:spPr/>
      <dgm:t>
        <a:bodyPr/>
        <a:lstStyle/>
        <a:p>
          <a:endParaRPr lang="cs-CZ"/>
        </a:p>
      </dgm:t>
    </dgm:pt>
    <dgm:pt modelId="{54F5BB24-F52F-4F7B-8B99-F7DD4084591E}">
      <dgm:prSet phldrT="[Text]" custT="1"/>
      <dgm:spPr/>
      <dgm:t>
        <a:bodyPr/>
        <a:lstStyle/>
        <a:p>
          <a:r>
            <a:rPr lang="cs-CZ" sz="1600" dirty="0">
              <a:solidFill>
                <a:srgbClr val="002060"/>
              </a:solidFill>
            </a:rPr>
            <a:t> technické a organizační podmínky upraveny vyhláškou č. </a:t>
          </a:r>
          <a:r>
            <a:rPr lang="cs-CZ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58/2022 </a:t>
          </a:r>
          <a:r>
            <a:rPr lang="cs-CZ" sz="1600" dirty="0">
              <a:solidFill>
                <a:srgbClr val="002060"/>
              </a:solidFill>
            </a:rPr>
            <a:t>Sb.</a:t>
          </a:r>
          <a:endParaRPr lang="cs-CZ" sz="1600" dirty="0"/>
        </a:p>
      </dgm:t>
    </dgm:pt>
    <dgm:pt modelId="{E80636F3-8854-4E98-BA83-7398D95CE418}" type="parTrans" cxnId="{DBCE3AFA-F37E-40C4-A805-3636ECE9C2DC}">
      <dgm:prSet/>
      <dgm:spPr/>
      <dgm:t>
        <a:bodyPr/>
        <a:lstStyle/>
        <a:p>
          <a:endParaRPr lang="cs-CZ"/>
        </a:p>
      </dgm:t>
    </dgm:pt>
    <dgm:pt modelId="{9990CB59-076B-4451-9561-B1B92E83091C}" type="sibTrans" cxnId="{DBCE3AFA-F37E-40C4-A805-3636ECE9C2DC}">
      <dgm:prSet/>
      <dgm:spPr/>
      <dgm:t>
        <a:bodyPr/>
        <a:lstStyle/>
        <a:p>
          <a:endParaRPr lang="cs-CZ"/>
        </a:p>
      </dgm:t>
    </dgm:pt>
    <dgm:pt modelId="{FEB0DFFF-183B-4224-8524-EC1B75E06E71}" type="pres">
      <dgm:prSet presAssocID="{BB43D6D1-B7EF-4181-8865-6E3CEBEE74F9}" presName="Name0" presStyleCnt="0">
        <dgm:presLayoutVars>
          <dgm:dir/>
          <dgm:animLvl val="lvl"/>
          <dgm:resizeHandles val="exact"/>
        </dgm:presLayoutVars>
      </dgm:prSet>
      <dgm:spPr/>
    </dgm:pt>
    <dgm:pt modelId="{AA787E84-E025-46EF-9B14-98E1E89E3991}" type="pres">
      <dgm:prSet presAssocID="{003A89CC-6141-44F2-8104-AD7C124BA721}" presName="linNode" presStyleCnt="0"/>
      <dgm:spPr/>
    </dgm:pt>
    <dgm:pt modelId="{AA7AEA36-085A-4568-91C3-D88CA3DCA500}" type="pres">
      <dgm:prSet presAssocID="{003A89CC-6141-44F2-8104-AD7C124BA721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C26129F0-CC5A-4489-8F25-BCD067B8ACC1}" type="pres">
      <dgm:prSet presAssocID="{003A89CC-6141-44F2-8104-AD7C124BA721}" presName="descendantText" presStyleLbl="alignAccFollowNode1" presStyleIdx="0" presStyleCnt="2">
        <dgm:presLayoutVars>
          <dgm:bulletEnabled val="1"/>
        </dgm:presLayoutVars>
      </dgm:prSet>
      <dgm:spPr/>
    </dgm:pt>
    <dgm:pt modelId="{720F9C52-B1F9-4036-875C-9BAA1DA14273}" type="pres">
      <dgm:prSet presAssocID="{CE65877F-C7A9-43AC-9334-D45D57ACEEA3}" presName="sp" presStyleCnt="0"/>
      <dgm:spPr/>
    </dgm:pt>
    <dgm:pt modelId="{5B7759A9-742F-49A6-8618-11882BA0D169}" type="pres">
      <dgm:prSet presAssocID="{70642C2B-3077-4D98-9E23-99767E82FADA}" presName="linNode" presStyleCnt="0"/>
      <dgm:spPr/>
    </dgm:pt>
    <dgm:pt modelId="{2790F4B6-AD39-455D-A7ED-7F67F5CDF741}" type="pres">
      <dgm:prSet presAssocID="{70642C2B-3077-4D98-9E23-99767E82FADA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F21D6C96-D036-4829-9337-3A839F20D951}" type="pres">
      <dgm:prSet presAssocID="{70642C2B-3077-4D98-9E23-99767E82FADA}" presName="descendantText" presStyleLbl="alignAccFollowNode1" presStyleIdx="1" presStyleCnt="2" custScaleY="110262">
        <dgm:presLayoutVars>
          <dgm:bulletEnabled val="1"/>
        </dgm:presLayoutVars>
      </dgm:prSet>
      <dgm:spPr/>
    </dgm:pt>
  </dgm:ptLst>
  <dgm:cxnLst>
    <dgm:cxn modelId="{FE271B08-DD40-4C4B-9228-E006EED5A2E4}" srcId="{003A89CC-6141-44F2-8104-AD7C124BA721}" destId="{DAC7C03B-96DA-4716-8D19-C7DE393D56B5}" srcOrd="2" destOrd="0" parTransId="{FDF48C5E-17F2-4FDD-9F17-0D5B148A67FC}" sibTransId="{649EAA74-39C0-40C0-84FB-1E36A4736972}"/>
    <dgm:cxn modelId="{B1B9371E-AA74-4DE7-9F4B-D376B343F9F1}" type="presOf" srcId="{65E47676-8D54-4B87-B37A-FA9F65AE6D61}" destId="{C26129F0-CC5A-4489-8F25-BCD067B8ACC1}" srcOrd="0" destOrd="1" presId="urn:microsoft.com/office/officeart/2005/8/layout/vList5"/>
    <dgm:cxn modelId="{9A2E8337-F517-432C-A22A-B233726843D0}" type="presOf" srcId="{29C307DF-FBDF-462F-A186-80DCFDB56E6A}" destId="{F21D6C96-D036-4829-9337-3A839F20D951}" srcOrd="0" destOrd="0" presId="urn:microsoft.com/office/officeart/2005/8/layout/vList5"/>
    <dgm:cxn modelId="{53199F5E-75BD-406F-943C-67304631F6E6}" type="presOf" srcId="{BB43D6D1-B7EF-4181-8865-6E3CEBEE74F9}" destId="{FEB0DFFF-183B-4224-8524-EC1B75E06E71}" srcOrd="0" destOrd="0" presId="urn:microsoft.com/office/officeart/2005/8/layout/vList5"/>
    <dgm:cxn modelId="{3E1A1968-9B08-4DF9-81D1-C7ABED7D96C3}" type="presOf" srcId="{3B8A901E-46A1-4D8F-9B72-B80276E60E3E}" destId="{F21D6C96-D036-4829-9337-3A839F20D951}" srcOrd="0" destOrd="3" presId="urn:microsoft.com/office/officeart/2005/8/layout/vList5"/>
    <dgm:cxn modelId="{857B306C-2140-4A63-80C9-D007DBB33B38}" type="presOf" srcId="{2ABCC57B-5D64-408E-8E78-505D7EE25B75}" destId="{C26129F0-CC5A-4489-8F25-BCD067B8ACC1}" srcOrd="0" destOrd="0" presId="urn:microsoft.com/office/officeart/2005/8/layout/vList5"/>
    <dgm:cxn modelId="{CF45B852-8C0F-444E-8D04-DC8D4939ADE5}" type="presOf" srcId="{54F5BB24-F52F-4F7B-8B99-F7DD4084591E}" destId="{F21D6C96-D036-4829-9337-3A839F20D951}" srcOrd="0" destOrd="1" presId="urn:microsoft.com/office/officeart/2005/8/layout/vList5"/>
    <dgm:cxn modelId="{CBCE6082-3A3A-4C93-A530-69F96F2EB1CF}" srcId="{70642C2B-3077-4D98-9E23-99767E82FADA}" destId="{3B8A901E-46A1-4D8F-9B72-B80276E60E3E}" srcOrd="3" destOrd="0" parTransId="{C0750EDA-30BF-407D-BA24-9527BCF10BD2}" sibTransId="{8A1FFAF2-C3AF-4FB2-9C53-7D1F475B48BF}"/>
    <dgm:cxn modelId="{202C049D-9817-4EB3-B1DE-B3A191B004BE}" type="presOf" srcId="{7625D000-5E51-46F2-B04F-23DD73DE00AC}" destId="{F21D6C96-D036-4829-9337-3A839F20D951}" srcOrd="0" destOrd="2" presId="urn:microsoft.com/office/officeart/2005/8/layout/vList5"/>
    <dgm:cxn modelId="{972D85A9-F118-4C1E-B9FB-1D5050101AA0}" type="presOf" srcId="{70642C2B-3077-4D98-9E23-99767E82FADA}" destId="{2790F4B6-AD39-455D-A7ED-7F67F5CDF741}" srcOrd="0" destOrd="0" presId="urn:microsoft.com/office/officeart/2005/8/layout/vList5"/>
    <dgm:cxn modelId="{FF5171AA-B3AA-4B0B-AD81-6A8F755FC3B1}" srcId="{BB43D6D1-B7EF-4181-8865-6E3CEBEE74F9}" destId="{003A89CC-6141-44F2-8104-AD7C124BA721}" srcOrd="0" destOrd="0" parTransId="{64F3819B-7961-449B-8ED6-01AEF87A84C2}" sibTransId="{CE65877F-C7A9-43AC-9334-D45D57ACEEA3}"/>
    <dgm:cxn modelId="{B93AD4B0-6D3A-4F2F-BB5D-F82809ED8723}" srcId="{003A89CC-6141-44F2-8104-AD7C124BA721}" destId="{65E47676-8D54-4B87-B37A-FA9F65AE6D61}" srcOrd="1" destOrd="0" parTransId="{311A43A5-27F6-4813-A552-CE1D361B948C}" sibTransId="{8E6F3266-149B-48D4-8A1A-277296FDD382}"/>
    <dgm:cxn modelId="{6E351FB7-7267-489A-B2EA-6136EC079F7E}" type="presOf" srcId="{DAC7C03B-96DA-4716-8D19-C7DE393D56B5}" destId="{C26129F0-CC5A-4489-8F25-BCD067B8ACC1}" srcOrd="0" destOrd="2" presId="urn:microsoft.com/office/officeart/2005/8/layout/vList5"/>
    <dgm:cxn modelId="{46844CC0-7902-406E-B3EB-B6076D2A346A}" srcId="{70642C2B-3077-4D98-9E23-99767E82FADA}" destId="{29C307DF-FBDF-462F-A186-80DCFDB56E6A}" srcOrd="0" destOrd="0" parTransId="{C2FE981D-8524-4A90-AC00-A4D7C9C141BC}" sibTransId="{06FAD5C5-A984-42B0-A5DD-2FB77FD56857}"/>
    <dgm:cxn modelId="{545E1CC2-500F-4828-9749-ED642782708E}" srcId="{BB43D6D1-B7EF-4181-8865-6E3CEBEE74F9}" destId="{70642C2B-3077-4D98-9E23-99767E82FADA}" srcOrd="1" destOrd="0" parTransId="{610F9753-0252-4071-A82A-2FD8947131F5}" sibTransId="{86019D2F-6FB0-4782-8AC6-6E0A540CD102}"/>
    <dgm:cxn modelId="{D6DD98D6-2140-4772-A3FE-B2C3239A76F1}" srcId="{003A89CC-6141-44F2-8104-AD7C124BA721}" destId="{2ABCC57B-5D64-408E-8E78-505D7EE25B75}" srcOrd="0" destOrd="0" parTransId="{4FCBC539-E779-42F3-BD6E-F8DBEB0B25A9}" sibTransId="{1A473EFB-29D3-463C-859B-C20EB03F2057}"/>
    <dgm:cxn modelId="{2C6DF7E3-7781-451A-BBAA-964516B0379E}" srcId="{70642C2B-3077-4D98-9E23-99767E82FADA}" destId="{7625D000-5E51-46F2-B04F-23DD73DE00AC}" srcOrd="2" destOrd="0" parTransId="{95E83338-CE92-4EC1-846E-5243914CE925}" sibTransId="{EEF1D17C-CFE7-4880-A0CE-057C0218994B}"/>
    <dgm:cxn modelId="{B94820E9-15ED-423D-8AEF-E2296D1A7050}" type="presOf" srcId="{003A89CC-6141-44F2-8104-AD7C124BA721}" destId="{AA7AEA36-085A-4568-91C3-D88CA3DCA500}" srcOrd="0" destOrd="0" presId="urn:microsoft.com/office/officeart/2005/8/layout/vList5"/>
    <dgm:cxn modelId="{DBCE3AFA-F37E-40C4-A805-3636ECE9C2DC}" srcId="{70642C2B-3077-4D98-9E23-99767E82FADA}" destId="{54F5BB24-F52F-4F7B-8B99-F7DD4084591E}" srcOrd="1" destOrd="0" parTransId="{E80636F3-8854-4E98-BA83-7398D95CE418}" sibTransId="{9990CB59-076B-4451-9561-B1B92E83091C}"/>
    <dgm:cxn modelId="{CE4A29C0-4C41-4F76-A75D-F52E6E59C813}" type="presParOf" srcId="{FEB0DFFF-183B-4224-8524-EC1B75E06E71}" destId="{AA787E84-E025-46EF-9B14-98E1E89E3991}" srcOrd="0" destOrd="0" presId="urn:microsoft.com/office/officeart/2005/8/layout/vList5"/>
    <dgm:cxn modelId="{C66AB86D-8C36-478B-9E5D-10CB93A73AB5}" type="presParOf" srcId="{AA787E84-E025-46EF-9B14-98E1E89E3991}" destId="{AA7AEA36-085A-4568-91C3-D88CA3DCA500}" srcOrd="0" destOrd="0" presId="urn:microsoft.com/office/officeart/2005/8/layout/vList5"/>
    <dgm:cxn modelId="{FF153960-A92B-42E4-96FE-E7A85DD9B80D}" type="presParOf" srcId="{AA787E84-E025-46EF-9B14-98E1E89E3991}" destId="{C26129F0-CC5A-4489-8F25-BCD067B8ACC1}" srcOrd="1" destOrd="0" presId="urn:microsoft.com/office/officeart/2005/8/layout/vList5"/>
    <dgm:cxn modelId="{736FFA74-2CA3-41A5-A55A-6F72A00A1207}" type="presParOf" srcId="{FEB0DFFF-183B-4224-8524-EC1B75E06E71}" destId="{720F9C52-B1F9-4036-875C-9BAA1DA14273}" srcOrd="1" destOrd="0" presId="urn:microsoft.com/office/officeart/2005/8/layout/vList5"/>
    <dgm:cxn modelId="{45764241-F2C4-4DC2-A80F-AE26AC462449}" type="presParOf" srcId="{FEB0DFFF-183B-4224-8524-EC1B75E06E71}" destId="{5B7759A9-742F-49A6-8618-11882BA0D169}" srcOrd="2" destOrd="0" presId="urn:microsoft.com/office/officeart/2005/8/layout/vList5"/>
    <dgm:cxn modelId="{35C586CB-294A-4D99-93B1-7E4C4C64646A}" type="presParOf" srcId="{5B7759A9-742F-49A6-8618-11882BA0D169}" destId="{2790F4B6-AD39-455D-A7ED-7F67F5CDF741}" srcOrd="0" destOrd="0" presId="urn:microsoft.com/office/officeart/2005/8/layout/vList5"/>
    <dgm:cxn modelId="{478E8308-FC24-4F60-9381-94BA2E8777AA}" type="presParOf" srcId="{5B7759A9-742F-49A6-8618-11882BA0D169}" destId="{F21D6C96-D036-4829-9337-3A839F20D95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43D6D1-B7EF-4181-8865-6E3CEBEE74F9}" type="doc">
      <dgm:prSet loTypeId="urn:microsoft.com/office/officeart/2005/8/layout/vList5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cs-CZ"/>
        </a:p>
      </dgm:t>
    </dgm:pt>
    <dgm:pt modelId="{003A89CC-6141-44F2-8104-AD7C124BA721}">
      <dgm:prSet phldrT="[Text]" custT="1"/>
      <dgm:spPr/>
      <dgm:t>
        <a:bodyPr/>
        <a:lstStyle/>
        <a:p>
          <a:r>
            <a:rPr lang="cs-CZ" sz="3100" dirty="0">
              <a:solidFill>
                <a:schemeClr val="accent1"/>
              </a:solidFill>
            </a:rPr>
            <a:t>Univerzální služba </a:t>
          </a:r>
        </a:p>
      </dgm:t>
    </dgm:pt>
    <dgm:pt modelId="{64F3819B-7961-449B-8ED6-01AEF87A84C2}" type="parTrans" cxnId="{FF5171AA-B3AA-4B0B-AD81-6A8F755FC3B1}">
      <dgm:prSet/>
      <dgm:spPr/>
      <dgm:t>
        <a:bodyPr/>
        <a:lstStyle/>
        <a:p>
          <a:endParaRPr lang="cs-CZ"/>
        </a:p>
      </dgm:t>
    </dgm:pt>
    <dgm:pt modelId="{CE65877F-C7A9-43AC-9334-D45D57ACEEA3}" type="sibTrans" cxnId="{FF5171AA-B3AA-4B0B-AD81-6A8F755FC3B1}">
      <dgm:prSet/>
      <dgm:spPr/>
      <dgm:t>
        <a:bodyPr/>
        <a:lstStyle/>
        <a:p>
          <a:endParaRPr lang="cs-CZ"/>
        </a:p>
      </dgm:t>
    </dgm:pt>
    <dgm:pt modelId="{2ABCC57B-5D64-408E-8E78-505D7EE25B75}">
      <dgm:prSet phldrT="[Text]" custT="1"/>
      <dgm:spPr/>
      <dgm:t>
        <a:bodyPr/>
        <a:lstStyle/>
        <a:p>
          <a:pPr algn="just"/>
          <a:r>
            <a:rPr lang="cs-CZ" sz="1500" dirty="0">
              <a:solidFill>
                <a:srgbClr val="002060"/>
              </a:solidFill>
            </a:rPr>
            <a:t>zajišťuje pro spotřebitele dostupnost veřejných komunikačních sítí a služeb ve stanovené kvalitě a za dostupnou cenu</a:t>
          </a:r>
          <a:endParaRPr lang="cs-CZ" sz="1500" dirty="0"/>
        </a:p>
      </dgm:t>
    </dgm:pt>
    <dgm:pt modelId="{4FCBC539-E779-42F3-BD6E-F8DBEB0B25A9}" type="parTrans" cxnId="{D6DD98D6-2140-4772-A3FE-B2C3239A76F1}">
      <dgm:prSet/>
      <dgm:spPr/>
      <dgm:t>
        <a:bodyPr/>
        <a:lstStyle/>
        <a:p>
          <a:endParaRPr lang="cs-CZ"/>
        </a:p>
      </dgm:t>
    </dgm:pt>
    <dgm:pt modelId="{1A473EFB-29D3-463C-859B-C20EB03F2057}" type="sibTrans" cxnId="{D6DD98D6-2140-4772-A3FE-B2C3239A76F1}">
      <dgm:prSet/>
      <dgm:spPr/>
      <dgm:t>
        <a:bodyPr/>
        <a:lstStyle/>
        <a:p>
          <a:endParaRPr lang="cs-CZ"/>
        </a:p>
      </dgm:t>
    </dgm:pt>
    <dgm:pt modelId="{70642C2B-3077-4D98-9E23-99767E82FADA}">
      <dgm:prSet phldrT="[Text]" custT="1"/>
      <dgm:spPr/>
      <dgm:t>
        <a:bodyPr/>
        <a:lstStyle/>
        <a:p>
          <a:r>
            <a:rPr lang="cs-CZ" sz="3100" dirty="0">
              <a:solidFill>
                <a:schemeClr val="accent1"/>
              </a:solidFill>
            </a:rPr>
            <a:t>Zákaz diskriminace</a:t>
          </a:r>
        </a:p>
      </dgm:t>
    </dgm:pt>
    <dgm:pt modelId="{610F9753-0252-4071-A82A-2FD8947131F5}" type="parTrans" cxnId="{545E1CC2-500F-4828-9749-ED642782708E}">
      <dgm:prSet/>
      <dgm:spPr/>
      <dgm:t>
        <a:bodyPr/>
        <a:lstStyle/>
        <a:p>
          <a:endParaRPr lang="cs-CZ"/>
        </a:p>
      </dgm:t>
    </dgm:pt>
    <dgm:pt modelId="{86019D2F-6FB0-4782-8AC6-6E0A540CD102}" type="sibTrans" cxnId="{545E1CC2-500F-4828-9749-ED642782708E}">
      <dgm:prSet/>
      <dgm:spPr/>
      <dgm:t>
        <a:bodyPr/>
        <a:lstStyle/>
        <a:p>
          <a:endParaRPr lang="cs-CZ"/>
        </a:p>
      </dgm:t>
    </dgm:pt>
    <dgm:pt modelId="{29C307DF-FBDF-462F-A186-80DCFDB56E6A}">
      <dgm:prSet phldrT="[Text]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cs-CZ" dirty="0">
              <a:solidFill>
                <a:schemeClr val="bg2">
                  <a:lumMod val="25000"/>
                </a:schemeClr>
              </a:solidFill>
            </a:rPr>
            <a:t>neumožňuje uplatnit vůči koncovému uživateli diskriminační podmínky z důvodů týkajících se jeho státní příslušnosti, místa pobytu nebo místa jeho usazení, pokud k takovému odlišnému zacházení nejsou dány objektivní důvody</a:t>
          </a:r>
        </a:p>
      </dgm:t>
    </dgm:pt>
    <dgm:pt modelId="{C2FE981D-8524-4A90-AC00-A4D7C9C141BC}" type="parTrans" cxnId="{46844CC0-7902-406E-B3EB-B6076D2A346A}">
      <dgm:prSet/>
      <dgm:spPr/>
      <dgm:t>
        <a:bodyPr/>
        <a:lstStyle/>
        <a:p>
          <a:endParaRPr lang="cs-CZ"/>
        </a:p>
      </dgm:t>
    </dgm:pt>
    <dgm:pt modelId="{06FAD5C5-A984-42B0-A5DD-2FB77FD56857}" type="sibTrans" cxnId="{46844CC0-7902-406E-B3EB-B6076D2A346A}">
      <dgm:prSet/>
      <dgm:spPr/>
      <dgm:t>
        <a:bodyPr/>
        <a:lstStyle/>
        <a:p>
          <a:endParaRPr lang="cs-CZ"/>
        </a:p>
      </dgm:t>
    </dgm:pt>
    <dgm:pt modelId="{F52410B0-F1BC-4D85-8C7B-24C8DDF5851D}">
      <dgm:prSet custT="1"/>
      <dgm:spPr/>
      <dgm:t>
        <a:bodyPr/>
        <a:lstStyle/>
        <a:p>
          <a:pPr algn="just"/>
          <a:r>
            <a:rPr lang="cs-CZ" sz="1500" dirty="0">
              <a:solidFill>
                <a:srgbClr val="002060"/>
              </a:solidFill>
            </a:rPr>
            <a:t>umožňuje rovnocenný přístup pro koncové uživatele se zdravotním postižením a </a:t>
          </a:r>
          <a:r>
            <a:rPr lang="cs-CZ" sz="1500" b="0" dirty="0">
              <a:solidFill>
                <a:srgbClr val="002060"/>
              </a:solidFill>
            </a:rPr>
            <a:t>tak nově také pro osoby s nízkými příjmy</a:t>
          </a:r>
        </a:p>
      </dgm:t>
    </dgm:pt>
    <dgm:pt modelId="{F95744AB-16C1-4CB8-A329-EB75479C73EB}" type="parTrans" cxnId="{D1F403DF-71A8-4472-8D5D-7B13FBD18CDD}">
      <dgm:prSet/>
      <dgm:spPr/>
      <dgm:t>
        <a:bodyPr/>
        <a:lstStyle/>
        <a:p>
          <a:endParaRPr lang="cs-CZ"/>
        </a:p>
      </dgm:t>
    </dgm:pt>
    <dgm:pt modelId="{0EC2AAFB-1E32-49B9-8650-5F2D26E1A5F8}" type="sibTrans" cxnId="{D1F403DF-71A8-4472-8D5D-7B13FBD18CDD}">
      <dgm:prSet/>
      <dgm:spPr/>
      <dgm:t>
        <a:bodyPr/>
        <a:lstStyle/>
        <a:p>
          <a:endParaRPr lang="cs-CZ"/>
        </a:p>
      </dgm:t>
    </dgm:pt>
    <dgm:pt modelId="{E898CD83-8EE0-41F4-80BF-50E702AF4488}">
      <dgm:prSet phldrT="[Text]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cs-CZ" dirty="0">
              <a:solidFill>
                <a:schemeClr val="bg2">
                  <a:lumMod val="25000"/>
                </a:schemeClr>
              </a:solidFill>
            </a:rPr>
            <a:t>za porušení tohoto zákazu je možno uložit pokutu až do výše 50 mil. Kč.</a:t>
          </a:r>
        </a:p>
      </dgm:t>
    </dgm:pt>
    <dgm:pt modelId="{94B1B982-DC44-4C62-9D1F-F8166BDBB6ED}" type="parTrans" cxnId="{0B75B873-6F06-4356-B873-F4133256D93E}">
      <dgm:prSet/>
      <dgm:spPr/>
      <dgm:t>
        <a:bodyPr/>
        <a:lstStyle/>
        <a:p>
          <a:endParaRPr lang="cs-CZ"/>
        </a:p>
      </dgm:t>
    </dgm:pt>
    <dgm:pt modelId="{78B3DCBD-BE19-481D-91F1-CE191535E244}" type="sibTrans" cxnId="{0B75B873-6F06-4356-B873-F4133256D93E}">
      <dgm:prSet/>
      <dgm:spPr/>
      <dgm:t>
        <a:bodyPr/>
        <a:lstStyle/>
        <a:p>
          <a:endParaRPr lang="cs-CZ"/>
        </a:p>
      </dgm:t>
    </dgm:pt>
    <dgm:pt modelId="{FEB0DFFF-183B-4224-8524-EC1B75E06E71}" type="pres">
      <dgm:prSet presAssocID="{BB43D6D1-B7EF-4181-8865-6E3CEBEE74F9}" presName="Name0" presStyleCnt="0">
        <dgm:presLayoutVars>
          <dgm:dir/>
          <dgm:animLvl val="lvl"/>
          <dgm:resizeHandles val="exact"/>
        </dgm:presLayoutVars>
      </dgm:prSet>
      <dgm:spPr/>
    </dgm:pt>
    <dgm:pt modelId="{AA787E84-E025-46EF-9B14-98E1E89E3991}" type="pres">
      <dgm:prSet presAssocID="{003A89CC-6141-44F2-8104-AD7C124BA721}" presName="linNode" presStyleCnt="0"/>
      <dgm:spPr/>
    </dgm:pt>
    <dgm:pt modelId="{AA7AEA36-085A-4568-91C3-D88CA3DCA500}" type="pres">
      <dgm:prSet presAssocID="{003A89CC-6141-44F2-8104-AD7C124BA721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C26129F0-CC5A-4489-8F25-BCD067B8ACC1}" type="pres">
      <dgm:prSet presAssocID="{003A89CC-6141-44F2-8104-AD7C124BA721}" presName="descendantText" presStyleLbl="alignAccFollowNode1" presStyleIdx="0" presStyleCnt="2" custScaleY="118142">
        <dgm:presLayoutVars>
          <dgm:bulletEnabled val="1"/>
        </dgm:presLayoutVars>
      </dgm:prSet>
      <dgm:spPr/>
    </dgm:pt>
    <dgm:pt modelId="{720F9C52-B1F9-4036-875C-9BAA1DA14273}" type="pres">
      <dgm:prSet presAssocID="{CE65877F-C7A9-43AC-9334-D45D57ACEEA3}" presName="sp" presStyleCnt="0"/>
      <dgm:spPr/>
    </dgm:pt>
    <dgm:pt modelId="{5B7759A9-742F-49A6-8618-11882BA0D169}" type="pres">
      <dgm:prSet presAssocID="{70642C2B-3077-4D98-9E23-99767E82FADA}" presName="linNode" presStyleCnt="0"/>
      <dgm:spPr/>
    </dgm:pt>
    <dgm:pt modelId="{2790F4B6-AD39-455D-A7ED-7F67F5CDF741}" type="pres">
      <dgm:prSet presAssocID="{70642C2B-3077-4D98-9E23-99767E82FADA}" presName="parentText" presStyleLbl="node1" presStyleIdx="1" presStyleCnt="2" custLinFactNeighborY="8651">
        <dgm:presLayoutVars>
          <dgm:chMax val="1"/>
          <dgm:bulletEnabled val="1"/>
        </dgm:presLayoutVars>
      </dgm:prSet>
      <dgm:spPr/>
    </dgm:pt>
    <dgm:pt modelId="{F21D6C96-D036-4829-9337-3A839F20D951}" type="pres">
      <dgm:prSet presAssocID="{70642C2B-3077-4D98-9E23-99767E82FADA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B2E95404-4C20-4AD3-86BA-C19F7111C3DB}" type="presOf" srcId="{F52410B0-F1BC-4D85-8C7B-24C8DDF5851D}" destId="{C26129F0-CC5A-4489-8F25-BCD067B8ACC1}" srcOrd="0" destOrd="1" presId="urn:microsoft.com/office/officeart/2005/8/layout/vList5"/>
    <dgm:cxn modelId="{82627E24-179B-455A-AB3E-410ABF545F63}" type="presOf" srcId="{E898CD83-8EE0-41F4-80BF-50E702AF4488}" destId="{F21D6C96-D036-4829-9337-3A839F20D951}" srcOrd="0" destOrd="1" presId="urn:microsoft.com/office/officeart/2005/8/layout/vList5"/>
    <dgm:cxn modelId="{9A2E8337-F517-432C-A22A-B233726843D0}" type="presOf" srcId="{29C307DF-FBDF-462F-A186-80DCFDB56E6A}" destId="{F21D6C96-D036-4829-9337-3A839F20D951}" srcOrd="0" destOrd="0" presId="urn:microsoft.com/office/officeart/2005/8/layout/vList5"/>
    <dgm:cxn modelId="{53199F5E-75BD-406F-943C-67304631F6E6}" type="presOf" srcId="{BB43D6D1-B7EF-4181-8865-6E3CEBEE74F9}" destId="{FEB0DFFF-183B-4224-8524-EC1B75E06E71}" srcOrd="0" destOrd="0" presId="urn:microsoft.com/office/officeart/2005/8/layout/vList5"/>
    <dgm:cxn modelId="{857B306C-2140-4A63-80C9-D007DBB33B38}" type="presOf" srcId="{2ABCC57B-5D64-408E-8E78-505D7EE25B75}" destId="{C26129F0-CC5A-4489-8F25-BCD067B8ACC1}" srcOrd="0" destOrd="0" presId="urn:microsoft.com/office/officeart/2005/8/layout/vList5"/>
    <dgm:cxn modelId="{0B75B873-6F06-4356-B873-F4133256D93E}" srcId="{70642C2B-3077-4D98-9E23-99767E82FADA}" destId="{E898CD83-8EE0-41F4-80BF-50E702AF4488}" srcOrd="1" destOrd="0" parTransId="{94B1B982-DC44-4C62-9D1F-F8166BDBB6ED}" sibTransId="{78B3DCBD-BE19-481D-91F1-CE191535E244}"/>
    <dgm:cxn modelId="{972D85A9-F118-4C1E-B9FB-1D5050101AA0}" type="presOf" srcId="{70642C2B-3077-4D98-9E23-99767E82FADA}" destId="{2790F4B6-AD39-455D-A7ED-7F67F5CDF741}" srcOrd="0" destOrd="0" presId="urn:microsoft.com/office/officeart/2005/8/layout/vList5"/>
    <dgm:cxn modelId="{FF5171AA-B3AA-4B0B-AD81-6A8F755FC3B1}" srcId="{BB43D6D1-B7EF-4181-8865-6E3CEBEE74F9}" destId="{003A89CC-6141-44F2-8104-AD7C124BA721}" srcOrd="0" destOrd="0" parTransId="{64F3819B-7961-449B-8ED6-01AEF87A84C2}" sibTransId="{CE65877F-C7A9-43AC-9334-D45D57ACEEA3}"/>
    <dgm:cxn modelId="{46844CC0-7902-406E-B3EB-B6076D2A346A}" srcId="{70642C2B-3077-4D98-9E23-99767E82FADA}" destId="{29C307DF-FBDF-462F-A186-80DCFDB56E6A}" srcOrd="0" destOrd="0" parTransId="{C2FE981D-8524-4A90-AC00-A4D7C9C141BC}" sibTransId="{06FAD5C5-A984-42B0-A5DD-2FB77FD56857}"/>
    <dgm:cxn modelId="{545E1CC2-500F-4828-9749-ED642782708E}" srcId="{BB43D6D1-B7EF-4181-8865-6E3CEBEE74F9}" destId="{70642C2B-3077-4D98-9E23-99767E82FADA}" srcOrd="1" destOrd="0" parTransId="{610F9753-0252-4071-A82A-2FD8947131F5}" sibTransId="{86019D2F-6FB0-4782-8AC6-6E0A540CD102}"/>
    <dgm:cxn modelId="{D6DD98D6-2140-4772-A3FE-B2C3239A76F1}" srcId="{003A89CC-6141-44F2-8104-AD7C124BA721}" destId="{2ABCC57B-5D64-408E-8E78-505D7EE25B75}" srcOrd="0" destOrd="0" parTransId="{4FCBC539-E779-42F3-BD6E-F8DBEB0B25A9}" sibTransId="{1A473EFB-29D3-463C-859B-C20EB03F2057}"/>
    <dgm:cxn modelId="{D1F403DF-71A8-4472-8D5D-7B13FBD18CDD}" srcId="{003A89CC-6141-44F2-8104-AD7C124BA721}" destId="{F52410B0-F1BC-4D85-8C7B-24C8DDF5851D}" srcOrd="1" destOrd="0" parTransId="{F95744AB-16C1-4CB8-A329-EB75479C73EB}" sibTransId="{0EC2AAFB-1E32-49B9-8650-5F2D26E1A5F8}"/>
    <dgm:cxn modelId="{B94820E9-15ED-423D-8AEF-E2296D1A7050}" type="presOf" srcId="{003A89CC-6141-44F2-8104-AD7C124BA721}" destId="{AA7AEA36-085A-4568-91C3-D88CA3DCA500}" srcOrd="0" destOrd="0" presId="urn:microsoft.com/office/officeart/2005/8/layout/vList5"/>
    <dgm:cxn modelId="{CE4A29C0-4C41-4F76-A75D-F52E6E59C813}" type="presParOf" srcId="{FEB0DFFF-183B-4224-8524-EC1B75E06E71}" destId="{AA787E84-E025-46EF-9B14-98E1E89E3991}" srcOrd="0" destOrd="0" presId="urn:microsoft.com/office/officeart/2005/8/layout/vList5"/>
    <dgm:cxn modelId="{C66AB86D-8C36-478B-9E5D-10CB93A73AB5}" type="presParOf" srcId="{AA787E84-E025-46EF-9B14-98E1E89E3991}" destId="{AA7AEA36-085A-4568-91C3-D88CA3DCA500}" srcOrd="0" destOrd="0" presId="urn:microsoft.com/office/officeart/2005/8/layout/vList5"/>
    <dgm:cxn modelId="{FF153960-A92B-42E4-96FE-E7A85DD9B80D}" type="presParOf" srcId="{AA787E84-E025-46EF-9B14-98E1E89E3991}" destId="{C26129F0-CC5A-4489-8F25-BCD067B8ACC1}" srcOrd="1" destOrd="0" presId="urn:microsoft.com/office/officeart/2005/8/layout/vList5"/>
    <dgm:cxn modelId="{736FFA74-2CA3-41A5-A55A-6F72A00A1207}" type="presParOf" srcId="{FEB0DFFF-183B-4224-8524-EC1B75E06E71}" destId="{720F9C52-B1F9-4036-875C-9BAA1DA14273}" srcOrd="1" destOrd="0" presId="urn:microsoft.com/office/officeart/2005/8/layout/vList5"/>
    <dgm:cxn modelId="{45764241-F2C4-4DC2-A80F-AE26AC462449}" type="presParOf" srcId="{FEB0DFFF-183B-4224-8524-EC1B75E06E71}" destId="{5B7759A9-742F-49A6-8618-11882BA0D169}" srcOrd="2" destOrd="0" presId="urn:microsoft.com/office/officeart/2005/8/layout/vList5"/>
    <dgm:cxn modelId="{35C586CB-294A-4D99-93B1-7E4C4C64646A}" type="presParOf" srcId="{5B7759A9-742F-49A6-8618-11882BA0D169}" destId="{2790F4B6-AD39-455D-A7ED-7F67F5CDF741}" srcOrd="0" destOrd="0" presId="urn:microsoft.com/office/officeart/2005/8/layout/vList5"/>
    <dgm:cxn modelId="{478E8308-FC24-4F60-9381-94BA2E8777AA}" type="presParOf" srcId="{5B7759A9-742F-49A6-8618-11882BA0D169}" destId="{F21D6C96-D036-4829-9337-3A839F20D95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43D6D1-B7EF-4181-8865-6E3CEBEE74F9}" type="doc">
      <dgm:prSet loTypeId="urn:microsoft.com/office/officeart/2005/8/layout/vList5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cs-CZ"/>
        </a:p>
      </dgm:t>
    </dgm:pt>
    <dgm:pt modelId="{FEB0DFFF-183B-4224-8524-EC1B75E06E71}" type="pres">
      <dgm:prSet presAssocID="{BB43D6D1-B7EF-4181-8865-6E3CEBEE74F9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53199F5E-75BD-406F-943C-67304631F6E6}" type="presOf" srcId="{BB43D6D1-B7EF-4181-8865-6E3CEBEE74F9}" destId="{FEB0DFFF-183B-4224-8524-EC1B75E06E7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E9D16F-F94A-4426-B14D-462538D1793D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DD41CAC-5E09-44EA-9773-4ECABB745A26}">
      <dgm:prSet phldrT="[Text]" custT="1"/>
      <dgm:spPr/>
      <dgm:t>
        <a:bodyPr/>
        <a:lstStyle/>
        <a:p>
          <a:r>
            <a:rPr lang="cs-CZ" sz="1200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cs-CZ" sz="1300" dirty="0">
              <a:solidFill>
                <a:schemeClr val="bg1"/>
              </a:solidFill>
            </a:rPr>
            <a:t>Předsmluvní informace před uzavřením smlouvy </a:t>
          </a:r>
        </a:p>
      </dgm:t>
    </dgm:pt>
    <dgm:pt modelId="{A510FE4D-7C43-44CF-9382-A49F09E77C9F}" type="parTrans" cxnId="{4774703A-45E7-4E65-8757-8579807D1F6C}">
      <dgm:prSet/>
      <dgm:spPr/>
      <dgm:t>
        <a:bodyPr/>
        <a:lstStyle/>
        <a:p>
          <a:endParaRPr lang="cs-CZ"/>
        </a:p>
      </dgm:t>
    </dgm:pt>
    <dgm:pt modelId="{D1074E3A-F091-46C2-8F19-7EDC37FD2EF1}" type="sibTrans" cxnId="{4774703A-45E7-4E65-8757-8579807D1F6C}">
      <dgm:prSet/>
      <dgm:spPr/>
      <dgm:t>
        <a:bodyPr/>
        <a:lstStyle/>
        <a:p>
          <a:endParaRPr lang="cs-CZ"/>
        </a:p>
      </dgm:t>
    </dgm:pt>
    <dgm:pt modelId="{DFBC5E89-A5AD-4FD5-9A60-AC6B1C141DFC}">
      <dgm:prSet phldrT="[Text]" custT="1"/>
      <dgm:spPr/>
      <dgm:t>
        <a:bodyPr/>
        <a:lstStyle/>
        <a:p>
          <a:r>
            <a:rPr lang="cs-CZ" sz="1600" dirty="0"/>
            <a:t>Informace uvedené v Příloze č. 1 ZEK</a:t>
          </a:r>
        </a:p>
      </dgm:t>
    </dgm:pt>
    <dgm:pt modelId="{DDC12040-8240-4AC9-AA6D-1DFE7F9AA6C9}" type="parTrans" cxnId="{AEC8282E-BBAE-4216-A4CD-EE1FB6995E39}">
      <dgm:prSet/>
      <dgm:spPr/>
      <dgm:t>
        <a:bodyPr/>
        <a:lstStyle/>
        <a:p>
          <a:endParaRPr lang="cs-CZ"/>
        </a:p>
      </dgm:t>
    </dgm:pt>
    <dgm:pt modelId="{2ADEE487-A5A0-4616-AE4C-62B6CA363988}" type="sibTrans" cxnId="{AEC8282E-BBAE-4216-A4CD-EE1FB6995E39}">
      <dgm:prSet/>
      <dgm:spPr/>
      <dgm:t>
        <a:bodyPr/>
        <a:lstStyle/>
        <a:p>
          <a:endParaRPr lang="cs-CZ"/>
        </a:p>
      </dgm:t>
    </dgm:pt>
    <dgm:pt modelId="{3AF3D82B-2CF9-409A-9556-AD5BB688919C}">
      <dgm:prSet phldrT="[Text]" custT="1"/>
      <dgm:spPr/>
      <dgm:t>
        <a:bodyPr/>
        <a:lstStyle/>
        <a:p>
          <a:r>
            <a:rPr lang="cs-CZ" sz="1600" dirty="0"/>
            <a:t>Shrnutí smlouvy</a:t>
          </a:r>
        </a:p>
      </dgm:t>
    </dgm:pt>
    <dgm:pt modelId="{37100960-6CCB-4A61-B81D-766990BD03CF}" type="parTrans" cxnId="{22587230-B6D5-4807-BD5B-5786F7A3ECD3}">
      <dgm:prSet/>
      <dgm:spPr/>
      <dgm:t>
        <a:bodyPr/>
        <a:lstStyle/>
        <a:p>
          <a:endParaRPr lang="cs-CZ"/>
        </a:p>
      </dgm:t>
    </dgm:pt>
    <dgm:pt modelId="{1F92AFB2-80B2-46D7-962C-45989DBD7BB4}" type="sibTrans" cxnId="{22587230-B6D5-4807-BD5B-5786F7A3ECD3}">
      <dgm:prSet/>
      <dgm:spPr/>
      <dgm:t>
        <a:bodyPr/>
        <a:lstStyle/>
        <a:p>
          <a:endParaRPr lang="cs-CZ"/>
        </a:p>
      </dgm:t>
    </dgm:pt>
    <dgm:pt modelId="{30D3225A-6D72-4747-A08A-D701A478F003}">
      <dgm:prSet phldrT="[Text]" custT="1"/>
      <dgm:spPr/>
      <dgm:t>
        <a:bodyPr/>
        <a:lstStyle/>
        <a:p>
          <a:r>
            <a:rPr lang="cs-CZ" sz="1300" b="0" dirty="0">
              <a:solidFill>
                <a:schemeClr val="bg1"/>
              </a:solidFill>
            </a:rPr>
            <a:t>Posílení právní jistoty pro spotřebitele</a:t>
          </a:r>
          <a:endParaRPr lang="cs-CZ" sz="1300" dirty="0">
            <a:solidFill>
              <a:schemeClr val="bg1"/>
            </a:solidFill>
          </a:endParaRPr>
        </a:p>
      </dgm:t>
    </dgm:pt>
    <dgm:pt modelId="{2F90D99C-4A6D-47F5-8E12-C91474CA3D3A}" type="parTrans" cxnId="{E9D39969-71BE-482C-8794-1CC2527B5445}">
      <dgm:prSet/>
      <dgm:spPr/>
      <dgm:t>
        <a:bodyPr/>
        <a:lstStyle/>
        <a:p>
          <a:endParaRPr lang="cs-CZ"/>
        </a:p>
      </dgm:t>
    </dgm:pt>
    <dgm:pt modelId="{39CA7ED8-B11F-45F8-AC03-C47152571E9D}" type="sibTrans" cxnId="{E9D39969-71BE-482C-8794-1CC2527B5445}">
      <dgm:prSet/>
      <dgm:spPr/>
      <dgm:t>
        <a:bodyPr/>
        <a:lstStyle/>
        <a:p>
          <a:endParaRPr lang="cs-CZ"/>
        </a:p>
      </dgm:t>
    </dgm:pt>
    <dgm:pt modelId="{B88EFED4-B74C-4D22-841F-732D519D9A37}">
      <dgm:prSet phldrT="[Text]" custT="1"/>
      <dgm:spPr/>
      <dgm:t>
        <a:bodyPr/>
        <a:lstStyle/>
        <a:p>
          <a:r>
            <a:rPr lang="cs-CZ" sz="1600" b="0" dirty="0">
              <a:solidFill>
                <a:srgbClr val="002060"/>
              </a:solidFill>
            </a:rPr>
            <a:t>Umožňuje před uzavřením smlouvy učinit informovanou volbu</a:t>
          </a:r>
          <a:endParaRPr lang="cs-CZ" sz="1600" dirty="0"/>
        </a:p>
      </dgm:t>
    </dgm:pt>
    <dgm:pt modelId="{D4242517-FF73-41DA-8AA5-68E4A49C6438}" type="parTrans" cxnId="{4143535B-D8B1-4741-BEA6-CF40C9F907EE}">
      <dgm:prSet/>
      <dgm:spPr/>
      <dgm:t>
        <a:bodyPr/>
        <a:lstStyle/>
        <a:p>
          <a:endParaRPr lang="cs-CZ"/>
        </a:p>
      </dgm:t>
    </dgm:pt>
    <dgm:pt modelId="{ED9ABCD1-6DF4-492D-A12E-E2B1E11484E9}" type="sibTrans" cxnId="{4143535B-D8B1-4741-BEA6-CF40C9F907EE}">
      <dgm:prSet/>
      <dgm:spPr/>
      <dgm:t>
        <a:bodyPr/>
        <a:lstStyle/>
        <a:p>
          <a:endParaRPr lang="cs-CZ"/>
        </a:p>
      </dgm:t>
    </dgm:pt>
    <dgm:pt modelId="{249317E6-B818-4020-AD9F-19C53A813C7D}">
      <dgm:prSet phldrT="[Text]" custT="1"/>
      <dgm:spPr/>
      <dgm:t>
        <a:bodyPr/>
        <a:lstStyle/>
        <a:p>
          <a:r>
            <a:rPr lang="cs-CZ" sz="1100" b="0" dirty="0">
              <a:solidFill>
                <a:schemeClr val="bg1"/>
              </a:solidFill>
            </a:rPr>
            <a:t>Poskytují se také mikropodniku, malému podniku a neziskovým organizacím</a:t>
          </a:r>
          <a:endParaRPr lang="cs-CZ" sz="1100" dirty="0">
            <a:solidFill>
              <a:schemeClr val="bg1"/>
            </a:solidFill>
          </a:endParaRPr>
        </a:p>
      </dgm:t>
    </dgm:pt>
    <dgm:pt modelId="{374BF503-9060-4E6B-9ED6-3282C5083383}" type="parTrans" cxnId="{0E9AA280-52E5-4476-8213-643A99CA1D96}">
      <dgm:prSet/>
      <dgm:spPr/>
      <dgm:t>
        <a:bodyPr/>
        <a:lstStyle/>
        <a:p>
          <a:endParaRPr lang="cs-CZ"/>
        </a:p>
      </dgm:t>
    </dgm:pt>
    <dgm:pt modelId="{41EFACDE-D0FE-4BE4-BBB7-49ACD8F7F456}" type="sibTrans" cxnId="{0E9AA280-52E5-4476-8213-643A99CA1D96}">
      <dgm:prSet/>
      <dgm:spPr/>
      <dgm:t>
        <a:bodyPr/>
        <a:lstStyle/>
        <a:p>
          <a:endParaRPr lang="cs-CZ"/>
        </a:p>
      </dgm:t>
    </dgm:pt>
    <dgm:pt modelId="{7E186CB5-E938-43B2-93D7-08505797FF93}">
      <dgm:prSet phldrT="[Text]" custT="1"/>
      <dgm:spPr/>
      <dgm:t>
        <a:bodyPr/>
        <a:lstStyle/>
        <a:p>
          <a:pPr algn="l"/>
          <a:r>
            <a:rPr lang="cs-CZ" sz="1500" dirty="0"/>
            <a:t>Před uzavřením smlouvy doloží prohlášením, že se jedná o daný subjekt</a:t>
          </a:r>
        </a:p>
      </dgm:t>
    </dgm:pt>
    <dgm:pt modelId="{AC3C895B-DFEE-4F33-BD1B-8ED2FF5C4466}" type="parTrans" cxnId="{564D16C8-3D70-4902-A81C-1B8E01C4771C}">
      <dgm:prSet/>
      <dgm:spPr/>
      <dgm:t>
        <a:bodyPr/>
        <a:lstStyle/>
        <a:p>
          <a:endParaRPr lang="cs-CZ"/>
        </a:p>
      </dgm:t>
    </dgm:pt>
    <dgm:pt modelId="{7487CD16-2CD7-40CA-A79B-245D54B8313A}" type="sibTrans" cxnId="{564D16C8-3D70-4902-A81C-1B8E01C4771C}">
      <dgm:prSet/>
      <dgm:spPr/>
      <dgm:t>
        <a:bodyPr/>
        <a:lstStyle/>
        <a:p>
          <a:endParaRPr lang="cs-CZ"/>
        </a:p>
      </dgm:t>
    </dgm:pt>
    <dgm:pt modelId="{4F081BD8-E2FB-47A6-A353-205863B9460C}">
      <dgm:prSet phldrT="[Text]" custT="1"/>
      <dgm:spPr/>
      <dgm:t>
        <a:bodyPr/>
        <a:lstStyle/>
        <a:p>
          <a:pPr algn="l"/>
          <a:r>
            <a:rPr lang="cs-CZ" sz="1500" dirty="0"/>
            <a:t>Možnost vzdát se těchto práv</a:t>
          </a:r>
        </a:p>
      </dgm:t>
    </dgm:pt>
    <dgm:pt modelId="{0517B199-07B3-4868-B383-5184E5D98CAE}" type="parTrans" cxnId="{8B8BB493-8D8F-49B6-B664-7FA715D7DE93}">
      <dgm:prSet/>
      <dgm:spPr/>
      <dgm:t>
        <a:bodyPr/>
        <a:lstStyle/>
        <a:p>
          <a:endParaRPr lang="cs-CZ"/>
        </a:p>
      </dgm:t>
    </dgm:pt>
    <dgm:pt modelId="{A29EDA99-E3E0-4599-B2DD-2C83159FA744}" type="sibTrans" cxnId="{8B8BB493-8D8F-49B6-B664-7FA715D7DE93}">
      <dgm:prSet/>
      <dgm:spPr/>
      <dgm:t>
        <a:bodyPr/>
        <a:lstStyle/>
        <a:p>
          <a:endParaRPr lang="cs-CZ"/>
        </a:p>
      </dgm:t>
    </dgm:pt>
    <dgm:pt modelId="{A68AF0A6-38FB-47E5-8DFF-1E9512952A35}" type="pres">
      <dgm:prSet presAssocID="{E1E9D16F-F94A-4426-B14D-462538D1793D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D02E4529-27D8-41E4-8DE2-9178B2A12490}" type="pres">
      <dgm:prSet presAssocID="{E1E9D16F-F94A-4426-B14D-462538D1793D}" presName="cycle" presStyleCnt="0"/>
      <dgm:spPr/>
    </dgm:pt>
    <dgm:pt modelId="{40000D56-FF97-407B-AEF6-4C1E4D450C9D}" type="pres">
      <dgm:prSet presAssocID="{E1E9D16F-F94A-4426-B14D-462538D1793D}" presName="centerShape" presStyleCnt="0"/>
      <dgm:spPr/>
    </dgm:pt>
    <dgm:pt modelId="{FC9D5A5B-6C11-4514-A136-3EAD28C302ED}" type="pres">
      <dgm:prSet presAssocID="{E1E9D16F-F94A-4426-B14D-462538D1793D}" presName="connSite" presStyleLbl="node1" presStyleIdx="0" presStyleCnt="4"/>
      <dgm:spPr/>
    </dgm:pt>
    <dgm:pt modelId="{3B3AEACB-9137-4882-B65F-E4C85D178623}" type="pres">
      <dgm:prSet presAssocID="{E1E9D16F-F94A-4426-B14D-462538D1793D}" presName="visible" presStyleLbl="node1" presStyleIdx="0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28A1D8C5-0D6E-4A62-8B43-3A41B78B140C}" type="pres">
      <dgm:prSet presAssocID="{A510FE4D-7C43-44CF-9382-A49F09E77C9F}" presName="Name25" presStyleLbl="parChTrans1D1" presStyleIdx="0" presStyleCnt="3"/>
      <dgm:spPr/>
    </dgm:pt>
    <dgm:pt modelId="{C52CEDB9-126F-4CDF-9564-AC3F26F8F999}" type="pres">
      <dgm:prSet presAssocID="{4DD41CAC-5E09-44EA-9773-4ECABB745A26}" presName="node" presStyleCnt="0"/>
      <dgm:spPr/>
    </dgm:pt>
    <dgm:pt modelId="{3EC660A7-9FE2-4D9C-9C17-35654BE0AD9A}" type="pres">
      <dgm:prSet presAssocID="{4DD41CAC-5E09-44EA-9773-4ECABB745A26}" presName="parentNode" presStyleLbl="node1" presStyleIdx="1" presStyleCnt="4" custScaleX="102066">
        <dgm:presLayoutVars>
          <dgm:chMax val="1"/>
          <dgm:bulletEnabled val="1"/>
        </dgm:presLayoutVars>
      </dgm:prSet>
      <dgm:spPr/>
    </dgm:pt>
    <dgm:pt modelId="{24C6D806-1851-448B-915F-C69E0622FB02}" type="pres">
      <dgm:prSet presAssocID="{4DD41CAC-5E09-44EA-9773-4ECABB745A26}" presName="childNode" presStyleLbl="revTx" presStyleIdx="0" presStyleCnt="3">
        <dgm:presLayoutVars>
          <dgm:bulletEnabled val="1"/>
        </dgm:presLayoutVars>
      </dgm:prSet>
      <dgm:spPr/>
    </dgm:pt>
    <dgm:pt modelId="{B5AA1FC8-79EB-4C71-947C-B588F5F39579}" type="pres">
      <dgm:prSet presAssocID="{2F90D99C-4A6D-47F5-8E12-C91474CA3D3A}" presName="Name25" presStyleLbl="parChTrans1D1" presStyleIdx="1" presStyleCnt="3"/>
      <dgm:spPr/>
    </dgm:pt>
    <dgm:pt modelId="{11A149F0-ED8B-4BCE-A188-814C0500C52D}" type="pres">
      <dgm:prSet presAssocID="{30D3225A-6D72-4747-A08A-D701A478F003}" presName="node" presStyleCnt="0"/>
      <dgm:spPr/>
    </dgm:pt>
    <dgm:pt modelId="{B1578AE2-BA6E-404D-9809-3BC84CB9E313}" type="pres">
      <dgm:prSet presAssocID="{30D3225A-6D72-4747-A08A-D701A478F003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7471B052-9746-4447-8E39-B0CE01F2FC95}" type="pres">
      <dgm:prSet presAssocID="{30D3225A-6D72-4747-A08A-D701A478F003}" presName="childNode" presStyleLbl="revTx" presStyleIdx="1" presStyleCnt="3">
        <dgm:presLayoutVars>
          <dgm:bulletEnabled val="1"/>
        </dgm:presLayoutVars>
      </dgm:prSet>
      <dgm:spPr/>
    </dgm:pt>
    <dgm:pt modelId="{46AA70D2-3C32-4EA8-B9F8-2B249BD6E63E}" type="pres">
      <dgm:prSet presAssocID="{374BF503-9060-4E6B-9ED6-3282C5083383}" presName="Name25" presStyleLbl="parChTrans1D1" presStyleIdx="2" presStyleCnt="3"/>
      <dgm:spPr/>
    </dgm:pt>
    <dgm:pt modelId="{E12D86B1-1B35-4A09-ABD7-D68055B1FB72}" type="pres">
      <dgm:prSet presAssocID="{249317E6-B818-4020-AD9F-19C53A813C7D}" presName="node" presStyleCnt="0"/>
      <dgm:spPr/>
    </dgm:pt>
    <dgm:pt modelId="{3CC6F318-F60D-403D-B083-6E6998AC415F}" type="pres">
      <dgm:prSet presAssocID="{249317E6-B818-4020-AD9F-19C53A813C7D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436F056-AD25-4A43-A2FF-4DFF25B6099D}" type="pres">
      <dgm:prSet presAssocID="{249317E6-B818-4020-AD9F-19C53A813C7D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01F1901A-BBBC-4B7B-88F7-025461623965}" type="presOf" srcId="{B88EFED4-B74C-4D22-841F-732D519D9A37}" destId="{7471B052-9746-4447-8E39-B0CE01F2FC95}" srcOrd="0" destOrd="0" presId="urn:microsoft.com/office/officeart/2005/8/layout/radial2"/>
    <dgm:cxn modelId="{AEC8282E-BBAE-4216-A4CD-EE1FB6995E39}" srcId="{4DD41CAC-5E09-44EA-9773-4ECABB745A26}" destId="{DFBC5E89-A5AD-4FD5-9A60-AC6B1C141DFC}" srcOrd="0" destOrd="0" parTransId="{DDC12040-8240-4AC9-AA6D-1DFE7F9AA6C9}" sibTransId="{2ADEE487-A5A0-4616-AE4C-62B6CA363988}"/>
    <dgm:cxn modelId="{22587230-B6D5-4807-BD5B-5786F7A3ECD3}" srcId="{4DD41CAC-5E09-44EA-9773-4ECABB745A26}" destId="{3AF3D82B-2CF9-409A-9556-AD5BB688919C}" srcOrd="1" destOrd="0" parTransId="{37100960-6CCB-4A61-B81D-766990BD03CF}" sibTransId="{1F92AFB2-80B2-46D7-962C-45989DBD7BB4}"/>
    <dgm:cxn modelId="{AE504138-59DA-43FA-B4D3-A2E5D80A5D5C}" type="presOf" srcId="{7E186CB5-E938-43B2-93D7-08505797FF93}" destId="{C436F056-AD25-4A43-A2FF-4DFF25B6099D}" srcOrd="0" destOrd="0" presId="urn:microsoft.com/office/officeart/2005/8/layout/radial2"/>
    <dgm:cxn modelId="{4774703A-45E7-4E65-8757-8579807D1F6C}" srcId="{E1E9D16F-F94A-4426-B14D-462538D1793D}" destId="{4DD41CAC-5E09-44EA-9773-4ECABB745A26}" srcOrd="0" destOrd="0" parTransId="{A510FE4D-7C43-44CF-9382-A49F09E77C9F}" sibTransId="{D1074E3A-F091-46C2-8F19-7EDC37FD2EF1}"/>
    <dgm:cxn modelId="{4143535B-D8B1-4741-BEA6-CF40C9F907EE}" srcId="{30D3225A-6D72-4747-A08A-D701A478F003}" destId="{B88EFED4-B74C-4D22-841F-732D519D9A37}" srcOrd="0" destOrd="0" parTransId="{D4242517-FF73-41DA-8AA5-68E4A49C6438}" sibTransId="{ED9ABCD1-6DF4-492D-A12E-E2B1E11484E9}"/>
    <dgm:cxn modelId="{A3355761-6D0B-462A-A2E6-CDDFC8E27C95}" type="presOf" srcId="{E1E9D16F-F94A-4426-B14D-462538D1793D}" destId="{A68AF0A6-38FB-47E5-8DFF-1E9512952A35}" srcOrd="0" destOrd="0" presId="urn:microsoft.com/office/officeart/2005/8/layout/radial2"/>
    <dgm:cxn modelId="{19486947-C508-45E1-A4CF-FC9F9E883F9A}" type="presOf" srcId="{30D3225A-6D72-4747-A08A-D701A478F003}" destId="{B1578AE2-BA6E-404D-9809-3BC84CB9E313}" srcOrd="0" destOrd="0" presId="urn:microsoft.com/office/officeart/2005/8/layout/radial2"/>
    <dgm:cxn modelId="{E9D39969-71BE-482C-8794-1CC2527B5445}" srcId="{E1E9D16F-F94A-4426-B14D-462538D1793D}" destId="{30D3225A-6D72-4747-A08A-D701A478F003}" srcOrd="1" destOrd="0" parTransId="{2F90D99C-4A6D-47F5-8E12-C91474CA3D3A}" sibTransId="{39CA7ED8-B11F-45F8-AC03-C47152571E9D}"/>
    <dgm:cxn modelId="{6BDAAD6F-461B-4F49-BDF4-6168E6090184}" type="presOf" srcId="{DFBC5E89-A5AD-4FD5-9A60-AC6B1C141DFC}" destId="{24C6D806-1851-448B-915F-C69E0622FB02}" srcOrd="0" destOrd="0" presId="urn:microsoft.com/office/officeart/2005/8/layout/radial2"/>
    <dgm:cxn modelId="{0E9AA280-52E5-4476-8213-643A99CA1D96}" srcId="{E1E9D16F-F94A-4426-B14D-462538D1793D}" destId="{249317E6-B818-4020-AD9F-19C53A813C7D}" srcOrd="2" destOrd="0" parTransId="{374BF503-9060-4E6B-9ED6-3282C5083383}" sibTransId="{41EFACDE-D0FE-4BE4-BBB7-49ACD8F7F456}"/>
    <dgm:cxn modelId="{13B85C8C-49FA-4AD8-9E6C-6484067668DB}" type="presOf" srcId="{4DD41CAC-5E09-44EA-9773-4ECABB745A26}" destId="{3EC660A7-9FE2-4D9C-9C17-35654BE0AD9A}" srcOrd="0" destOrd="0" presId="urn:microsoft.com/office/officeart/2005/8/layout/radial2"/>
    <dgm:cxn modelId="{8B8BB493-8D8F-49B6-B664-7FA715D7DE93}" srcId="{249317E6-B818-4020-AD9F-19C53A813C7D}" destId="{4F081BD8-E2FB-47A6-A353-205863B9460C}" srcOrd="1" destOrd="0" parTransId="{0517B199-07B3-4868-B383-5184E5D98CAE}" sibTransId="{A29EDA99-E3E0-4599-B2DD-2C83159FA744}"/>
    <dgm:cxn modelId="{806CA894-EDAF-43F0-A079-05ED569F8CA3}" type="presOf" srcId="{3AF3D82B-2CF9-409A-9556-AD5BB688919C}" destId="{24C6D806-1851-448B-915F-C69E0622FB02}" srcOrd="0" destOrd="1" presId="urn:microsoft.com/office/officeart/2005/8/layout/radial2"/>
    <dgm:cxn modelId="{B58D29A9-7C28-4CAF-91A1-FFDE7DB9D16D}" type="presOf" srcId="{374BF503-9060-4E6B-9ED6-3282C5083383}" destId="{46AA70D2-3C32-4EA8-B9F8-2B249BD6E63E}" srcOrd="0" destOrd="0" presId="urn:microsoft.com/office/officeart/2005/8/layout/radial2"/>
    <dgm:cxn modelId="{564D16C8-3D70-4902-A81C-1B8E01C4771C}" srcId="{249317E6-B818-4020-AD9F-19C53A813C7D}" destId="{7E186CB5-E938-43B2-93D7-08505797FF93}" srcOrd="0" destOrd="0" parTransId="{AC3C895B-DFEE-4F33-BD1B-8ED2FF5C4466}" sibTransId="{7487CD16-2CD7-40CA-A79B-245D54B8313A}"/>
    <dgm:cxn modelId="{5D8363DD-C5E8-4C03-873F-2A43F90B8AC9}" type="presOf" srcId="{4F081BD8-E2FB-47A6-A353-205863B9460C}" destId="{C436F056-AD25-4A43-A2FF-4DFF25B6099D}" srcOrd="0" destOrd="1" presId="urn:microsoft.com/office/officeart/2005/8/layout/radial2"/>
    <dgm:cxn modelId="{F2B516DF-7535-4DA3-AC08-292396248B9C}" type="presOf" srcId="{A510FE4D-7C43-44CF-9382-A49F09E77C9F}" destId="{28A1D8C5-0D6E-4A62-8B43-3A41B78B140C}" srcOrd="0" destOrd="0" presId="urn:microsoft.com/office/officeart/2005/8/layout/radial2"/>
    <dgm:cxn modelId="{033BBFE3-91CC-4A03-A26C-8988416E212D}" type="presOf" srcId="{2F90D99C-4A6D-47F5-8E12-C91474CA3D3A}" destId="{B5AA1FC8-79EB-4C71-947C-B588F5F39579}" srcOrd="0" destOrd="0" presId="urn:microsoft.com/office/officeart/2005/8/layout/radial2"/>
    <dgm:cxn modelId="{A3E3D3ED-4AFC-4865-9E7E-943645BCB522}" type="presOf" srcId="{249317E6-B818-4020-AD9F-19C53A813C7D}" destId="{3CC6F318-F60D-403D-B083-6E6998AC415F}" srcOrd="0" destOrd="0" presId="urn:microsoft.com/office/officeart/2005/8/layout/radial2"/>
    <dgm:cxn modelId="{EC9C2EAD-F0C4-47FF-A998-4062D3434D20}" type="presParOf" srcId="{A68AF0A6-38FB-47E5-8DFF-1E9512952A35}" destId="{D02E4529-27D8-41E4-8DE2-9178B2A12490}" srcOrd="0" destOrd="0" presId="urn:microsoft.com/office/officeart/2005/8/layout/radial2"/>
    <dgm:cxn modelId="{0EF21116-47DA-4803-BA24-4F0C82E91905}" type="presParOf" srcId="{D02E4529-27D8-41E4-8DE2-9178B2A12490}" destId="{40000D56-FF97-407B-AEF6-4C1E4D450C9D}" srcOrd="0" destOrd="0" presId="urn:microsoft.com/office/officeart/2005/8/layout/radial2"/>
    <dgm:cxn modelId="{0518F42F-7DFA-4E84-B140-FDF8BFC27D20}" type="presParOf" srcId="{40000D56-FF97-407B-AEF6-4C1E4D450C9D}" destId="{FC9D5A5B-6C11-4514-A136-3EAD28C302ED}" srcOrd="0" destOrd="0" presId="urn:microsoft.com/office/officeart/2005/8/layout/radial2"/>
    <dgm:cxn modelId="{9B893104-10D3-43F4-A6EB-2D62CD6B935F}" type="presParOf" srcId="{40000D56-FF97-407B-AEF6-4C1E4D450C9D}" destId="{3B3AEACB-9137-4882-B65F-E4C85D178623}" srcOrd="1" destOrd="0" presId="urn:microsoft.com/office/officeart/2005/8/layout/radial2"/>
    <dgm:cxn modelId="{AFB8D739-047E-4231-AA06-9C6062D436E0}" type="presParOf" srcId="{D02E4529-27D8-41E4-8DE2-9178B2A12490}" destId="{28A1D8C5-0D6E-4A62-8B43-3A41B78B140C}" srcOrd="1" destOrd="0" presId="urn:microsoft.com/office/officeart/2005/8/layout/radial2"/>
    <dgm:cxn modelId="{B20B509A-4804-4426-8053-627B6C434883}" type="presParOf" srcId="{D02E4529-27D8-41E4-8DE2-9178B2A12490}" destId="{C52CEDB9-126F-4CDF-9564-AC3F26F8F999}" srcOrd="2" destOrd="0" presId="urn:microsoft.com/office/officeart/2005/8/layout/radial2"/>
    <dgm:cxn modelId="{EAD62FF6-54B3-4FA8-A0BD-CF12966CF0D4}" type="presParOf" srcId="{C52CEDB9-126F-4CDF-9564-AC3F26F8F999}" destId="{3EC660A7-9FE2-4D9C-9C17-35654BE0AD9A}" srcOrd="0" destOrd="0" presId="urn:microsoft.com/office/officeart/2005/8/layout/radial2"/>
    <dgm:cxn modelId="{1A67BEA4-CD5A-4239-A223-8246DBE12FDF}" type="presParOf" srcId="{C52CEDB9-126F-4CDF-9564-AC3F26F8F999}" destId="{24C6D806-1851-448B-915F-C69E0622FB02}" srcOrd="1" destOrd="0" presId="urn:microsoft.com/office/officeart/2005/8/layout/radial2"/>
    <dgm:cxn modelId="{D68A8F8D-CE80-43B8-8461-C6A362A8BE85}" type="presParOf" srcId="{D02E4529-27D8-41E4-8DE2-9178B2A12490}" destId="{B5AA1FC8-79EB-4C71-947C-B588F5F39579}" srcOrd="3" destOrd="0" presId="urn:microsoft.com/office/officeart/2005/8/layout/radial2"/>
    <dgm:cxn modelId="{586FBE1F-EB3E-4E04-88F3-FDD962852BAC}" type="presParOf" srcId="{D02E4529-27D8-41E4-8DE2-9178B2A12490}" destId="{11A149F0-ED8B-4BCE-A188-814C0500C52D}" srcOrd="4" destOrd="0" presId="urn:microsoft.com/office/officeart/2005/8/layout/radial2"/>
    <dgm:cxn modelId="{A77F3029-90D3-4C1E-8841-ED4636C0DBB6}" type="presParOf" srcId="{11A149F0-ED8B-4BCE-A188-814C0500C52D}" destId="{B1578AE2-BA6E-404D-9809-3BC84CB9E313}" srcOrd="0" destOrd="0" presId="urn:microsoft.com/office/officeart/2005/8/layout/radial2"/>
    <dgm:cxn modelId="{16261841-BFCC-456F-A048-5809432CA363}" type="presParOf" srcId="{11A149F0-ED8B-4BCE-A188-814C0500C52D}" destId="{7471B052-9746-4447-8E39-B0CE01F2FC95}" srcOrd="1" destOrd="0" presId="urn:microsoft.com/office/officeart/2005/8/layout/radial2"/>
    <dgm:cxn modelId="{73DA868B-EDA6-4543-BC67-83E6A7DB9F4A}" type="presParOf" srcId="{D02E4529-27D8-41E4-8DE2-9178B2A12490}" destId="{46AA70D2-3C32-4EA8-B9F8-2B249BD6E63E}" srcOrd="5" destOrd="0" presId="urn:microsoft.com/office/officeart/2005/8/layout/radial2"/>
    <dgm:cxn modelId="{A28B264C-1A72-4E37-9570-F48BE419B2AA}" type="presParOf" srcId="{D02E4529-27D8-41E4-8DE2-9178B2A12490}" destId="{E12D86B1-1B35-4A09-ABD7-D68055B1FB72}" srcOrd="6" destOrd="0" presId="urn:microsoft.com/office/officeart/2005/8/layout/radial2"/>
    <dgm:cxn modelId="{3D1A9C53-8878-4C36-A8B4-544A99F7720F}" type="presParOf" srcId="{E12D86B1-1B35-4A09-ABD7-D68055B1FB72}" destId="{3CC6F318-F60D-403D-B083-6E6998AC415F}" srcOrd="0" destOrd="0" presId="urn:microsoft.com/office/officeart/2005/8/layout/radial2"/>
    <dgm:cxn modelId="{B0E361BF-8A77-4E07-B2E3-8284594C9114}" type="presParOf" srcId="{E12D86B1-1B35-4A09-ABD7-D68055B1FB72}" destId="{C436F056-AD25-4A43-A2FF-4DFF25B6099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197411-3681-4C65-8534-F00CED31D20A}" type="doc">
      <dgm:prSet loTypeId="urn:microsoft.com/office/officeart/2005/8/layout/cycle6" loCatId="cycle" qsTypeId="urn:microsoft.com/office/officeart/2005/8/quickstyle/simple4" qsCatId="simple" csTypeId="urn:microsoft.com/office/officeart/2005/8/colors/accent6_4" csCatId="accent6" phldr="1"/>
      <dgm:spPr/>
      <dgm:t>
        <a:bodyPr/>
        <a:lstStyle/>
        <a:p>
          <a:endParaRPr lang="cs-CZ"/>
        </a:p>
      </dgm:t>
    </dgm:pt>
    <dgm:pt modelId="{B87A418C-6F7A-4D03-AE3A-0548DC7C5043}">
      <dgm:prSet phldrT="[Text]"/>
      <dgm:spPr/>
      <dgm:t>
        <a:bodyPr/>
        <a:lstStyle/>
        <a:p>
          <a:r>
            <a:rPr lang="cs-CZ" dirty="0"/>
            <a:t>Hlavní znaky služby</a:t>
          </a:r>
        </a:p>
      </dgm:t>
    </dgm:pt>
    <dgm:pt modelId="{8BB27FCC-B3C2-4836-B0F9-427C23CC7DA2}" type="parTrans" cxnId="{0A499036-6EA2-4B4B-9324-B9EFA7BCC7B4}">
      <dgm:prSet/>
      <dgm:spPr/>
      <dgm:t>
        <a:bodyPr/>
        <a:lstStyle/>
        <a:p>
          <a:endParaRPr lang="cs-CZ"/>
        </a:p>
      </dgm:t>
    </dgm:pt>
    <dgm:pt modelId="{5E8D7497-3847-451D-A633-34A8FC34E418}" type="sibTrans" cxnId="{0A499036-6EA2-4B4B-9324-B9EFA7BCC7B4}">
      <dgm:prSet/>
      <dgm:spPr/>
      <dgm:t>
        <a:bodyPr/>
        <a:lstStyle/>
        <a:p>
          <a:endParaRPr lang="cs-CZ"/>
        </a:p>
      </dgm:t>
    </dgm:pt>
    <dgm:pt modelId="{19DCA054-15BB-40F5-9EE5-7C696B4F45C1}">
      <dgm:prSet phldrT="[Text]"/>
      <dgm:spPr/>
      <dgm:t>
        <a:bodyPr/>
        <a:lstStyle/>
        <a:p>
          <a:r>
            <a:rPr lang="cs-CZ" dirty="0"/>
            <a:t>Ceny a platby</a:t>
          </a:r>
        </a:p>
      </dgm:t>
    </dgm:pt>
    <dgm:pt modelId="{A2652F01-DC53-43A0-A767-105F8BACCAEF}" type="parTrans" cxnId="{084DCB18-955C-4577-9754-7BEBDCE7F710}">
      <dgm:prSet/>
      <dgm:spPr/>
      <dgm:t>
        <a:bodyPr/>
        <a:lstStyle/>
        <a:p>
          <a:endParaRPr lang="cs-CZ"/>
        </a:p>
      </dgm:t>
    </dgm:pt>
    <dgm:pt modelId="{0A339C78-C95C-4D60-AEF9-297F0ECF60E5}" type="sibTrans" cxnId="{084DCB18-955C-4577-9754-7BEBDCE7F710}">
      <dgm:prSet/>
      <dgm:spPr/>
      <dgm:t>
        <a:bodyPr/>
        <a:lstStyle/>
        <a:p>
          <a:endParaRPr lang="cs-CZ"/>
        </a:p>
      </dgm:t>
    </dgm:pt>
    <dgm:pt modelId="{C6EA250C-32BD-4616-9E9B-734034B7ECE7}">
      <dgm:prSet phldrT="[Text]"/>
      <dgm:spPr/>
      <dgm:t>
        <a:bodyPr/>
        <a:lstStyle/>
        <a:p>
          <a:r>
            <a:rPr lang="cs-CZ" dirty="0"/>
            <a:t>Délka, podmínky ukončení smlouvy/závazku</a:t>
          </a:r>
        </a:p>
      </dgm:t>
    </dgm:pt>
    <dgm:pt modelId="{FC6C47C2-1632-4FF2-A45F-360C45A4E6A0}" type="parTrans" cxnId="{EBB6B043-7BD9-4C95-906C-173DD35C6FFB}">
      <dgm:prSet/>
      <dgm:spPr/>
      <dgm:t>
        <a:bodyPr/>
        <a:lstStyle/>
        <a:p>
          <a:endParaRPr lang="cs-CZ"/>
        </a:p>
      </dgm:t>
    </dgm:pt>
    <dgm:pt modelId="{54205A5D-5497-4AF9-85EF-5C41C79511D7}" type="sibTrans" cxnId="{EBB6B043-7BD9-4C95-906C-173DD35C6FFB}">
      <dgm:prSet/>
      <dgm:spPr/>
      <dgm:t>
        <a:bodyPr/>
        <a:lstStyle/>
        <a:p>
          <a:endParaRPr lang="cs-CZ"/>
        </a:p>
      </dgm:t>
    </dgm:pt>
    <dgm:pt modelId="{A9A26EC4-DED0-4B86-9E24-E07963E93D1E}">
      <dgm:prSet phldrT="[Text]"/>
      <dgm:spPr/>
      <dgm:t>
        <a:bodyPr/>
        <a:lstStyle/>
        <a:p>
          <a:r>
            <a:rPr lang="cs-CZ" dirty="0"/>
            <a:t>Produkty pro zdrav. postižené</a:t>
          </a:r>
        </a:p>
      </dgm:t>
    </dgm:pt>
    <dgm:pt modelId="{751223B3-946F-4CC8-9382-0859B347233C}" type="parTrans" cxnId="{E4FD0B1F-0DC3-46DB-B402-22840531A337}">
      <dgm:prSet/>
      <dgm:spPr/>
      <dgm:t>
        <a:bodyPr/>
        <a:lstStyle/>
        <a:p>
          <a:endParaRPr lang="cs-CZ"/>
        </a:p>
      </dgm:t>
    </dgm:pt>
    <dgm:pt modelId="{401CEBC8-195E-45CC-BA52-B052B7AC06FB}" type="sibTrans" cxnId="{E4FD0B1F-0DC3-46DB-B402-22840531A337}">
      <dgm:prSet/>
      <dgm:spPr/>
      <dgm:t>
        <a:bodyPr/>
        <a:lstStyle/>
        <a:p>
          <a:endParaRPr lang="cs-CZ"/>
        </a:p>
      </dgm:t>
    </dgm:pt>
    <dgm:pt modelId="{7A3DA9FE-CFE6-4E40-A870-419F67BEE5F0}">
      <dgm:prSet phldrT="[Text]"/>
      <dgm:spPr/>
      <dgm:t>
        <a:bodyPr/>
        <a:lstStyle/>
        <a:p>
          <a:r>
            <a:rPr lang="cs-CZ" dirty="0"/>
            <a:t>Informace dle  Nařízení EP a Rady (EU) </a:t>
          </a:r>
          <a:r>
            <a:rPr lang="cs-CZ" dirty="0">
              <a:latin typeface="Calibri" panose="020F0502020204030204" pitchFamily="34" charset="0"/>
              <a:cs typeface="Calibri" panose="020F0502020204030204" pitchFamily="34" charset="0"/>
            </a:rPr>
            <a:t>2015/2021</a:t>
          </a:r>
        </a:p>
      </dgm:t>
    </dgm:pt>
    <dgm:pt modelId="{01C7A70D-321E-404D-92D0-7729D3644AA0}" type="parTrans" cxnId="{145EF60C-1001-4127-9625-545A5AE4E8EF}">
      <dgm:prSet/>
      <dgm:spPr/>
      <dgm:t>
        <a:bodyPr/>
        <a:lstStyle/>
        <a:p>
          <a:endParaRPr lang="cs-CZ"/>
        </a:p>
      </dgm:t>
    </dgm:pt>
    <dgm:pt modelId="{9FAA7F95-13EC-480E-A650-5B2AB3D11896}" type="sibTrans" cxnId="{145EF60C-1001-4127-9625-545A5AE4E8EF}">
      <dgm:prSet/>
      <dgm:spPr/>
      <dgm:t>
        <a:bodyPr/>
        <a:lstStyle/>
        <a:p>
          <a:endParaRPr lang="cs-CZ"/>
        </a:p>
      </dgm:t>
    </dgm:pt>
    <dgm:pt modelId="{DBD814F6-BDA6-445F-938D-9F55AF4CAA38}" type="pres">
      <dgm:prSet presAssocID="{33197411-3681-4C65-8534-F00CED31D20A}" presName="cycle" presStyleCnt="0">
        <dgm:presLayoutVars>
          <dgm:dir/>
          <dgm:resizeHandles val="exact"/>
        </dgm:presLayoutVars>
      </dgm:prSet>
      <dgm:spPr/>
    </dgm:pt>
    <dgm:pt modelId="{CB2901AD-A8B9-4ACA-A18C-9012D9F2ABFB}" type="pres">
      <dgm:prSet presAssocID="{B87A418C-6F7A-4D03-AE3A-0548DC7C5043}" presName="node" presStyleLbl="node1" presStyleIdx="0" presStyleCnt="5">
        <dgm:presLayoutVars>
          <dgm:bulletEnabled val="1"/>
        </dgm:presLayoutVars>
      </dgm:prSet>
      <dgm:spPr/>
    </dgm:pt>
    <dgm:pt modelId="{5BA51913-A329-4F23-9F2D-62435E13B0E6}" type="pres">
      <dgm:prSet presAssocID="{B87A418C-6F7A-4D03-AE3A-0548DC7C5043}" presName="spNode" presStyleCnt="0"/>
      <dgm:spPr/>
    </dgm:pt>
    <dgm:pt modelId="{7E321682-DAEE-4160-A236-116FB4E5F034}" type="pres">
      <dgm:prSet presAssocID="{5E8D7497-3847-451D-A633-34A8FC34E418}" presName="sibTrans" presStyleLbl="sibTrans1D1" presStyleIdx="0" presStyleCnt="5"/>
      <dgm:spPr/>
    </dgm:pt>
    <dgm:pt modelId="{FE5F3071-0023-4919-BE33-3B259B3A7449}" type="pres">
      <dgm:prSet presAssocID="{19DCA054-15BB-40F5-9EE5-7C696B4F45C1}" presName="node" presStyleLbl="node1" presStyleIdx="1" presStyleCnt="5">
        <dgm:presLayoutVars>
          <dgm:bulletEnabled val="1"/>
        </dgm:presLayoutVars>
      </dgm:prSet>
      <dgm:spPr/>
    </dgm:pt>
    <dgm:pt modelId="{2E24EDD9-43A7-4D91-B954-A244F985C89C}" type="pres">
      <dgm:prSet presAssocID="{19DCA054-15BB-40F5-9EE5-7C696B4F45C1}" presName="spNode" presStyleCnt="0"/>
      <dgm:spPr/>
    </dgm:pt>
    <dgm:pt modelId="{CA867D78-D982-4F87-A438-7EA2D7D2622D}" type="pres">
      <dgm:prSet presAssocID="{0A339C78-C95C-4D60-AEF9-297F0ECF60E5}" presName="sibTrans" presStyleLbl="sibTrans1D1" presStyleIdx="1" presStyleCnt="5"/>
      <dgm:spPr/>
    </dgm:pt>
    <dgm:pt modelId="{4C00329E-0CEF-45FE-85E2-289A7FD61D6E}" type="pres">
      <dgm:prSet presAssocID="{C6EA250C-32BD-4616-9E9B-734034B7ECE7}" presName="node" presStyleLbl="node1" presStyleIdx="2" presStyleCnt="5">
        <dgm:presLayoutVars>
          <dgm:bulletEnabled val="1"/>
        </dgm:presLayoutVars>
      </dgm:prSet>
      <dgm:spPr/>
    </dgm:pt>
    <dgm:pt modelId="{CD7B4F3F-EE2B-4F83-9C96-AF143DD34338}" type="pres">
      <dgm:prSet presAssocID="{C6EA250C-32BD-4616-9E9B-734034B7ECE7}" presName="spNode" presStyleCnt="0"/>
      <dgm:spPr/>
    </dgm:pt>
    <dgm:pt modelId="{9715D8D6-B821-4B09-B274-7D0C96677E26}" type="pres">
      <dgm:prSet presAssocID="{54205A5D-5497-4AF9-85EF-5C41C79511D7}" presName="sibTrans" presStyleLbl="sibTrans1D1" presStyleIdx="2" presStyleCnt="5"/>
      <dgm:spPr/>
    </dgm:pt>
    <dgm:pt modelId="{626A7A96-76F0-4257-AAE8-0FA8A201CD31}" type="pres">
      <dgm:prSet presAssocID="{A9A26EC4-DED0-4B86-9E24-E07963E93D1E}" presName="node" presStyleLbl="node1" presStyleIdx="3" presStyleCnt="5">
        <dgm:presLayoutVars>
          <dgm:bulletEnabled val="1"/>
        </dgm:presLayoutVars>
      </dgm:prSet>
      <dgm:spPr/>
    </dgm:pt>
    <dgm:pt modelId="{BF6F9EF6-4EFD-4B49-A402-4B2C774BFD13}" type="pres">
      <dgm:prSet presAssocID="{A9A26EC4-DED0-4B86-9E24-E07963E93D1E}" presName="spNode" presStyleCnt="0"/>
      <dgm:spPr/>
    </dgm:pt>
    <dgm:pt modelId="{3FAE5BD4-88BB-4B0C-90E3-57E8BD011F0F}" type="pres">
      <dgm:prSet presAssocID="{401CEBC8-195E-45CC-BA52-B052B7AC06FB}" presName="sibTrans" presStyleLbl="sibTrans1D1" presStyleIdx="3" presStyleCnt="5"/>
      <dgm:spPr/>
    </dgm:pt>
    <dgm:pt modelId="{E931FF3C-0153-4982-A91D-8435AEDD1FD2}" type="pres">
      <dgm:prSet presAssocID="{7A3DA9FE-CFE6-4E40-A870-419F67BEE5F0}" presName="node" presStyleLbl="node1" presStyleIdx="4" presStyleCnt="5">
        <dgm:presLayoutVars>
          <dgm:bulletEnabled val="1"/>
        </dgm:presLayoutVars>
      </dgm:prSet>
      <dgm:spPr/>
    </dgm:pt>
    <dgm:pt modelId="{01D2BBC9-E9F7-426E-AA4C-B99A61CCAE05}" type="pres">
      <dgm:prSet presAssocID="{7A3DA9FE-CFE6-4E40-A870-419F67BEE5F0}" presName="spNode" presStyleCnt="0"/>
      <dgm:spPr/>
    </dgm:pt>
    <dgm:pt modelId="{10FD52EC-C0F9-48E7-B844-9313195D8863}" type="pres">
      <dgm:prSet presAssocID="{9FAA7F95-13EC-480E-A650-5B2AB3D11896}" presName="sibTrans" presStyleLbl="sibTrans1D1" presStyleIdx="4" presStyleCnt="5"/>
      <dgm:spPr/>
    </dgm:pt>
  </dgm:ptLst>
  <dgm:cxnLst>
    <dgm:cxn modelId="{A1466205-284F-436E-A6E6-2DDFB34C8A35}" type="presOf" srcId="{7A3DA9FE-CFE6-4E40-A870-419F67BEE5F0}" destId="{E931FF3C-0153-4982-A91D-8435AEDD1FD2}" srcOrd="0" destOrd="0" presId="urn:microsoft.com/office/officeart/2005/8/layout/cycle6"/>
    <dgm:cxn modelId="{145EF60C-1001-4127-9625-545A5AE4E8EF}" srcId="{33197411-3681-4C65-8534-F00CED31D20A}" destId="{7A3DA9FE-CFE6-4E40-A870-419F67BEE5F0}" srcOrd="4" destOrd="0" parTransId="{01C7A70D-321E-404D-92D0-7729D3644AA0}" sibTransId="{9FAA7F95-13EC-480E-A650-5B2AB3D11896}"/>
    <dgm:cxn modelId="{D4256813-73ED-4258-8842-92E135BE8927}" type="presOf" srcId="{54205A5D-5497-4AF9-85EF-5C41C79511D7}" destId="{9715D8D6-B821-4B09-B274-7D0C96677E26}" srcOrd="0" destOrd="0" presId="urn:microsoft.com/office/officeart/2005/8/layout/cycle6"/>
    <dgm:cxn modelId="{190A9D17-3BC6-45EA-9036-C7B1CABC0B3B}" type="presOf" srcId="{401CEBC8-195E-45CC-BA52-B052B7AC06FB}" destId="{3FAE5BD4-88BB-4B0C-90E3-57E8BD011F0F}" srcOrd="0" destOrd="0" presId="urn:microsoft.com/office/officeart/2005/8/layout/cycle6"/>
    <dgm:cxn modelId="{084DCB18-955C-4577-9754-7BEBDCE7F710}" srcId="{33197411-3681-4C65-8534-F00CED31D20A}" destId="{19DCA054-15BB-40F5-9EE5-7C696B4F45C1}" srcOrd="1" destOrd="0" parTransId="{A2652F01-DC53-43A0-A767-105F8BACCAEF}" sibTransId="{0A339C78-C95C-4D60-AEF9-297F0ECF60E5}"/>
    <dgm:cxn modelId="{E4FD0B1F-0DC3-46DB-B402-22840531A337}" srcId="{33197411-3681-4C65-8534-F00CED31D20A}" destId="{A9A26EC4-DED0-4B86-9E24-E07963E93D1E}" srcOrd="3" destOrd="0" parTransId="{751223B3-946F-4CC8-9382-0859B347233C}" sibTransId="{401CEBC8-195E-45CC-BA52-B052B7AC06FB}"/>
    <dgm:cxn modelId="{D6A6972D-75F6-4584-AF5D-90CE42450E5D}" type="presOf" srcId="{C6EA250C-32BD-4616-9E9B-734034B7ECE7}" destId="{4C00329E-0CEF-45FE-85E2-289A7FD61D6E}" srcOrd="0" destOrd="0" presId="urn:microsoft.com/office/officeart/2005/8/layout/cycle6"/>
    <dgm:cxn modelId="{0A499036-6EA2-4B4B-9324-B9EFA7BCC7B4}" srcId="{33197411-3681-4C65-8534-F00CED31D20A}" destId="{B87A418C-6F7A-4D03-AE3A-0548DC7C5043}" srcOrd="0" destOrd="0" parTransId="{8BB27FCC-B3C2-4836-B0F9-427C23CC7DA2}" sibTransId="{5E8D7497-3847-451D-A633-34A8FC34E418}"/>
    <dgm:cxn modelId="{EBB6B043-7BD9-4C95-906C-173DD35C6FFB}" srcId="{33197411-3681-4C65-8534-F00CED31D20A}" destId="{C6EA250C-32BD-4616-9E9B-734034B7ECE7}" srcOrd="2" destOrd="0" parTransId="{FC6C47C2-1632-4FF2-A45F-360C45A4E6A0}" sibTransId="{54205A5D-5497-4AF9-85EF-5C41C79511D7}"/>
    <dgm:cxn modelId="{80ECB248-414E-4876-A438-049ECB57FB4B}" type="presOf" srcId="{9FAA7F95-13EC-480E-A650-5B2AB3D11896}" destId="{10FD52EC-C0F9-48E7-B844-9313195D8863}" srcOrd="0" destOrd="0" presId="urn:microsoft.com/office/officeart/2005/8/layout/cycle6"/>
    <dgm:cxn modelId="{E5F0404F-F33A-4F08-B59D-A2C9D1C29E38}" type="presOf" srcId="{A9A26EC4-DED0-4B86-9E24-E07963E93D1E}" destId="{626A7A96-76F0-4257-AAE8-0FA8A201CD31}" srcOrd="0" destOrd="0" presId="urn:microsoft.com/office/officeart/2005/8/layout/cycle6"/>
    <dgm:cxn modelId="{88898458-34D3-4D76-BEB4-00F0ADDDF111}" type="presOf" srcId="{33197411-3681-4C65-8534-F00CED31D20A}" destId="{DBD814F6-BDA6-445F-938D-9F55AF4CAA38}" srcOrd="0" destOrd="0" presId="urn:microsoft.com/office/officeart/2005/8/layout/cycle6"/>
    <dgm:cxn modelId="{1F57E2C8-8F5D-48E4-B1BF-8564CCB1A9F5}" type="presOf" srcId="{0A339C78-C95C-4D60-AEF9-297F0ECF60E5}" destId="{CA867D78-D982-4F87-A438-7EA2D7D2622D}" srcOrd="0" destOrd="0" presId="urn:microsoft.com/office/officeart/2005/8/layout/cycle6"/>
    <dgm:cxn modelId="{B164F4DA-3FA4-4CBC-BED4-6D981656F0C4}" type="presOf" srcId="{5E8D7497-3847-451D-A633-34A8FC34E418}" destId="{7E321682-DAEE-4160-A236-116FB4E5F034}" srcOrd="0" destOrd="0" presId="urn:microsoft.com/office/officeart/2005/8/layout/cycle6"/>
    <dgm:cxn modelId="{15D1C8EE-80F8-4E18-AB24-95E6E75C1F34}" type="presOf" srcId="{19DCA054-15BB-40F5-9EE5-7C696B4F45C1}" destId="{FE5F3071-0023-4919-BE33-3B259B3A7449}" srcOrd="0" destOrd="0" presId="urn:microsoft.com/office/officeart/2005/8/layout/cycle6"/>
    <dgm:cxn modelId="{EDF776F1-6686-4FB1-B517-B1D58FC31388}" type="presOf" srcId="{B87A418C-6F7A-4D03-AE3A-0548DC7C5043}" destId="{CB2901AD-A8B9-4ACA-A18C-9012D9F2ABFB}" srcOrd="0" destOrd="0" presId="urn:microsoft.com/office/officeart/2005/8/layout/cycle6"/>
    <dgm:cxn modelId="{C2930725-06CE-4DF9-B440-832CBE5DBFF8}" type="presParOf" srcId="{DBD814F6-BDA6-445F-938D-9F55AF4CAA38}" destId="{CB2901AD-A8B9-4ACA-A18C-9012D9F2ABFB}" srcOrd="0" destOrd="0" presId="urn:microsoft.com/office/officeart/2005/8/layout/cycle6"/>
    <dgm:cxn modelId="{55E93371-464D-4C72-88BC-ABD74149046E}" type="presParOf" srcId="{DBD814F6-BDA6-445F-938D-9F55AF4CAA38}" destId="{5BA51913-A329-4F23-9F2D-62435E13B0E6}" srcOrd="1" destOrd="0" presId="urn:microsoft.com/office/officeart/2005/8/layout/cycle6"/>
    <dgm:cxn modelId="{4C526009-E5EA-42C2-B0D7-316A48BD0192}" type="presParOf" srcId="{DBD814F6-BDA6-445F-938D-9F55AF4CAA38}" destId="{7E321682-DAEE-4160-A236-116FB4E5F034}" srcOrd="2" destOrd="0" presId="urn:microsoft.com/office/officeart/2005/8/layout/cycle6"/>
    <dgm:cxn modelId="{58A3716C-FC89-4C5B-A1DB-48C4BC6978A5}" type="presParOf" srcId="{DBD814F6-BDA6-445F-938D-9F55AF4CAA38}" destId="{FE5F3071-0023-4919-BE33-3B259B3A7449}" srcOrd="3" destOrd="0" presId="urn:microsoft.com/office/officeart/2005/8/layout/cycle6"/>
    <dgm:cxn modelId="{E15840E0-3C33-47C1-8D86-E7A777D71E6B}" type="presParOf" srcId="{DBD814F6-BDA6-445F-938D-9F55AF4CAA38}" destId="{2E24EDD9-43A7-4D91-B954-A244F985C89C}" srcOrd="4" destOrd="0" presId="urn:microsoft.com/office/officeart/2005/8/layout/cycle6"/>
    <dgm:cxn modelId="{6EAFE598-4BFA-47ED-984E-5F36583E1BDF}" type="presParOf" srcId="{DBD814F6-BDA6-445F-938D-9F55AF4CAA38}" destId="{CA867D78-D982-4F87-A438-7EA2D7D2622D}" srcOrd="5" destOrd="0" presId="urn:microsoft.com/office/officeart/2005/8/layout/cycle6"/>
    <dgm:cxn modelId="{02F6B50E-9C8D-4E4C-9E20-C8455E6D1625}" type="presParOf" srcId="{DBD814F6-BDA6-445F-938D-9F55AF4CAA38}" destId="{4C00329E-0CEF-45FE-85E2-289A7FD61D6E}" srcOrd="6" destOrd="0" presId="urn:microsoft.com/office/officeart/2005/8/layout/cycle6"/>
    <dgm:cxn modelId="{1D5C0692-67B4-44CB-AD18-38626AAFEAEC}" type="presParOf" srcId="{DBD814F6-BDA6-445F-938D-9F55AF4CAA38}" destId="{CD7B4F3F-EE2B-4F83-9C96-AF143DD34338}" srcOrd="7" destOrd="0" presId="urn:microsoft.com/office/officeart/2005/8/layout/cycle6"/>
    <dgm:cxn modelId="{01280353-00D9-43EC-89C1-0C70A4072C51}" type="presParOf" srcId="{DBD814F6-BDA6-445F-938D-9F55AF4CAA38}" destId="{9715D8D6-B821-4B09-B274-7D0C96677E26}" srcOrd="8" destOrd="0" presId="urn:microsoft.com/office/officeart/2005/8/layout/cycle6"/>
    <dgm:cxn modelId="{52D5DBC2-9ECC-4ECD-A804-D39C14445A5E}" type="presParOf" srcId="{DBD814F6-BDA6-445F-938D-9F55AF4CAA38}" destId="{626A7A96-76F0-4257-AAE8-0FA8A201CD31}" srcOrd="9" destOrd="0" presId="urn:microsoft.com/office/officeart/2005/8/layout/cycle6"/>
    <dgm:cxn modelId="{C9A1D658-161A-4D0C-9D0D-8028C78059BD}" type="presParOf" srcId="{DBD814F6-BDA6-445F-938D-9F55AF4CAA38}" destId="{BF6F9EF6-4EFD-4B49-A402-4B2C774BFD13}" srcOrd="10" destOrd="0" presId="urn:microsoft.com/office/officeart/2005/8/layout/cycle6"/>
    <dgm:cxn modelId="{F0813169-DCF1-4B5E-9202-112425BAF45C}" type="presParOf" srcId="{DBD814F6-BDA6-445F-938D-9F55AF4CAA38}" destId="{3FAE5BD4-88BB-4B0C-90E3-57E8BD011F0F}" srcOrd="11" destOrd="0" presId="urn:microsoft.com/office/officeart/2005/8/layout/cycle6"/>
    <dgm:cxn modelId="{991D3ED6-6C7B-45C6-9983-10A6C5F9381E}" type="presParOf" srcId="{DBD814F6-BDA6-445F-938D-9F55AF4CAA38}" destId="{E931FF3C-0153-4982-A91D-8435AEDD1FD2}" srcOrd="12" destOrd="0" presId="urn:microsoft.com/office/officeart/2005/8/layout/cycle6"/>
    <dgm:cxn modelId="{C3DE0751-5CDE-4730-9AE7-D9086BE4504E}" type="presParOf" srcId="{DBD814F6-BDA6-445F-938D-9F55AF4CAA38}" destId="{01D2BBC9-E9F7-426E-AA4C-B99A61CCAE05}" srcOrd="13" destOrd="0" presId="urn:microsoft.com/office/officeart/2005/8/layout/cycle6"/>
    <dgm:cxn modelId="{D82BF0F0-4A1B-474C-A9DF-9D2BD52537ED}" type="presParOf" srcId="{DBD814F6-BDA6-445F-938D-9F55AF4CAA38}" destId="{10FD52EC-C0F9-48E7-B844-9313195D8863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B43D6D1-B7EF-4181-8865-6E3CEBEE74F9}" type="doc">
      <dgm:prSet loTypeId="urn:microsoft.com/office/officeart/2005/8/layout/vList5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cs-CZ"/>
        </a:p>
      </dgm:t>
    </dgm:pt>
    <dgm:pt modelId="{FEB0DFFF-183B-4224-8524-EC1B75E06E71}" type="pres">
      <dgm:prSet presAssocID="{BB43D6D1-B7EF-4181-8865-6E3CEBEE74F9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53199F5E-75BD-406F-943C-67304631F6E6}" type="presOf" srcId="{BB43D6D1-B7EF-4181-8865-6E3CEBEE74F9}" destId="{FEB0DFFF-183B-4224-8524-EC1B75E06E7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9D16F-F94A-4426-B14D-462538D1793D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DD41CAC-5E09-44EA-9773-4ECABB745A26}">
      <dgm:prSet phldrT="[Text]" custT="1"/>
      <dgm:spPr/>
      <dgm:t>
        <a:bodyPr/>
        <a:lstStyle/>
        <a:p>
          <a:r>
            <a:rPr lang="cs-CZ" sz="1300" dirty="0">
              <a:solidFill>
                <a:schemeClr val="bg1"/>
              </a:solidFill>
            </a:rPr>
            <a:t> Textová podoba nebo dokument zpřístupněný v el. verzi </a:t>
          </a:r>
        </a:p>
      </dgm:t>
    </dgm:pt>
    <dgm:pt modelId="{A510FE4D-7C43-44CF-9382-A49F09E77C9F}" type="parTrans" cxnId="{4774703A-45E7-4E65-8757-8579807D1F6C}">
      <dgm:prSet/>
      <dgm:spPr/>
      <dgm:t>
        <a:bodyPr/>
        <a:lstStyle/>
        <a:p>
          <a:endParaRPr lang="cs-CZ"/>
        </a:p>
      </dgm:t>
    </dgm:pt>
    <dgm:pt modelId="{D1074E3A-F091-46C2-8F19-7EDC37FD2EF1}" type="sibTrans" cxnId="{4774703A-45E7-4E65-8757-8579807D1F6C}">
      <dgm:prSet/>
      <dgm:spPr/>
      <dgm:t>
        <a:bodyPr/>
        <a:lstStyle/>
        <a:p>
          <a:endParaRPr lang="cs-CZ"/>
        </a:p>
      </dgm:t>
    </dgm:pt>
    <dgm:pt modelId="{DFBC5E89-A5AD-4FD5-9A60-AC6B1C141DFC}">
      <dgm:prSet phldrT="[Text]" custT="1"/>
      <dgm:spPr/>
      <dgm:t>
        <a:bodyPr/>
        <a:lstStyle/>
        <a:p>
          <a:r>
            <a:rPr lang="cs-CZ" sz="1600" dirty="0"/>
            <a:t>Předsmluvní informace </a:t>
          </a:r>
        </a:p>
      </dgm:t>
    </dgm:pt>
    <dgm:pt modelId="{DDC12040-8240-4AC9-AA6D-1DFE7F9AA6C9}" type="parTrans" cxnId="{AEC8282E-BBAE-4216-A4CD-EE1FB6995E39}">
      <dgm:prSet/>
      <dgm:spPr/>
      <dgm:t>
        <a:bodyPr/>
        <a:lstStyle/>
        <a:p>
          <a:endParaRPr lang="cs-CZ"/>
        </a:p>
      </dgm:t>
    </dgm:pt>
    <dgm:pt modelId="{2ADEE487-A5A0-4616-AE4C-62B6CA363988}" type="sibTrans" cxnId="{AEC8282E-BBAE-4216-A4CD-EE1FB6995E39}">
      <dgm:prSet/>
      <dgm:spPr/>
      <dgm:t>
        <a:bodyPr/>
        <a:lstStyle/>
        <a:p>
          <a:endParaRPr lang="cs-CZ"/>
        </a:p>
      </dgm:t>
    </dgm:pt>
    <dgm:pt modelId="{3AF3D82B-2CF9-409A-9556-AD5BB688919C}">
      <dgm:prSet phldrT="[Text]" custT="1"/>
      <dgm:spPr/>
      <dgm:t>
        <a:bodyPr/>
        <a:lstStyle/>
        <a:p>
          <a:endParaRPr lang="cs-CZ" sz="1600" dirty="0"/>
        </a:p>
      </dgm:t>
    </dgm:pt>
    <dgm:pt modelId="{37100960-6CCB-4A61-B81D-766990BD03CF}" type="parTrans" cxnId="{22587230-B6D5-4807-BD5B-5786F7A3ECD3}">
      <dgm:prSet/>
      <dgm:spPr/>
      <dgm:t>
        <a:bodyPr/>
        <a:lstStyle/>
        <a:p>
          <a:endParaRPr lang="cs-CZ"/>
        </a:p>
      </dgm:t>
    </dgm:pt>
    <dgm:pt modelId="{1F92AFB2-80B2-46D7-962C-45989DBD7BB4}" type="sibTrans" cxnId="{22587230-B6D5-4807-BD5B-5786F7A3ECD3}">
      <dgm:prSet/>
      <dgm:spPr/>
      <dgm:t>
        <a:bodyPr/>
        <a:lstStyle/>
        <a:p>
          <a:endParaRPr lang="cs-CZ"/>
        </a:p>
      </dgm:t>
    </dgm:pt>
    <dgm:pt modelId="{30D3225A-6D72-4747-A08A-D701A478F003}">
      <dgm:prSet phldrT="[Text]" custT="1"/>
      <dgm:spPr/>
      <dgm:t>
        <a:bodyPr/>
        <a:lstStyle/>
        <a:p>
          <a:r>
            <a:rPr lang="cs-CZ" sz="1300" dirty="0"/>
            <a:t>Zveřejnit  přehledným, vyčerpávajícím a strojově čitelným způsobem</a:t>
          </a:r>
        </a:p>
      </dgm:t>
    </dgm:pt>
    <dgm:pt modelId="{2F90D99C-4A6D-47F5-8E12-C91474CA3D3A}" type="parTrans" cxnId="{E9D39969-71BE-482C-8794-1CC2527B5445}">
      <dgm:prSet/>
      <dgm:spPr/>
      <dgm:t>
        <a:bodyPr/>
        <a:lstStyle/>
        <a:p>
          <a:endParaRPr lang="cs-CZ"/>
        </a:p>
      </dgm:t>
    </dgm:pt>
    <dgm:pt modelId="{39CA7ED8-B11F-45F8-AC03-C47152571E9D}" type="sibTrans" cxnId="{E9D39969-71BE-482C-8794-1CC2527B5445}">
      <dgm:prSet/>
      <dgm:spPr/>
      <dgm:t>
        <a:bodyPr/>
        <a:lstStyle/>
        <a:p>
          <a:endParaRPr lang="cs-CZ"/>
        </a:p>
      </dgm:t>
    </dgm:pt>
    <dgm:pt modelId="{B88EFED4-B74C-4D22-841F-732D519D9A37}">
      <dgm:prSet phldrT="[Text]" custT="1"/>
      <dgm:spPr/>
      <dgm:t>
        <a:bodyPr/>
        <a:lstStyle/>
        <a:p>
          <a:r>
            <a:rPr lang="cs-CZ" sz="1600" dirty="0"/>
            <a:t>Strojově čitelný formát § </a:t>
          </a:r>
          <a:r>
            <a:rPr lang="cs-CZ" sz="1600" dirty="0">
              <a:latin typeface="Calibri" panose="020F0502020204030204" pitchFamily="34" charset="0"/>
              <a:cs typeface="Calibri" panose="020F0502020204030204" pitchFamily="34" charset="0"/>
            </a:rPr>
            <a:t>3</a:t>
          </a:r>
          <a:r>
            <a:rPr lang="cs-CZ" sz="1600" dirty="0"/>
            <a:t> odst. </a:t>
          </a:r>
          <a:r>
            <a:rPr lang="cs-CZ" sz="1600" dirty="0">
              <a:latin typeface="Calibri" panose="020F0502020204030204" pitchFamily="34" charset="0"/>
              <a:cs typeface="Calibri" panose="020F0502020204030204" pitchFamily="34" charset="0"/>
            </a:rPr>
            <a:t>7</a:t>
          </a:r>
          <a:r>
            <a:rPr lang="cs-CZ" sz="1600" dirty="0"/>
            <a:t> zákona č. </a:t>
          </a:r>
          <a:r>
            <a:rPr lang="cs-CZ" sz="1600" dirty="0">
              <a:latin typeface="Calibri" panose="020F0502020204030204" pitchFamily="34" charset="0"/>
              <a:cs typeface="Calibri" panose="020F0502020204030204" pitchFamily="34" charset="0"/>
            </a:rPr>
            <a:t>106/1999</a:t>
          </a:r>
          <a:r>
            <a:rPr lang="cs-CZ" sz="1600" dirty="0"/>
            <a:t> Sb.</a:t>
          </a:r>
        </a:p>
      </dgm:t>
    </dgm:pt>
    <dgm:pt modelId="{D4242517-FF73-41DA-8AA5-68E4A49C6438}" type="parTrans" cxnId="{4143535B-D8B1-4741-BEA6-CF40C9F907EE}">
      <dgm:prSet/>
      <dgm:spPr/>
      <dgm:t>
        <a:bodyPr/>
        <a:lstStyle/>
        <a:p>
          <a:endParaRPr lang="cs-CZ"/>
        </a:p>
      </dgm:t>
    </dgm:pt>
    <dgm:pt modelId="{ED9ABCD1-6DF4-492D-A12E-E2B1E11484E9}" type="sibTrans" cxnId="{4143535B-D8B1-4741-BEA6-CF40C9F907EE}">
      <dgm:prSet/>
      <dgm:spPr/>
      <dgm:t>
        <a:bodyPr/>
        <a:lstStyle/>
        <a:p>
          <a:endParaRPr lang="cs-CZ"/>
        </a:p>
      </dgm:t>
    </dgm:pt>
    <dgm:pt modelId="{249317E6-B818-4020-AD9F-19C53A813C7D}">
      <dgm:prSet phldrT="[Text]" custT="1"/>
      <dgm:spPr/>
      <dgm:t>
        <a:bodyPr/>
        <a:lstStyle/>
        <a:p>
          <a:r>
            <a:rPr lang="cs-CZ" sz="1300" dirty="0"/>
            <a:t>Formát  přístupný pro zdravotně postižené</a:t>
          </a:r>
        </a:p>
      </dgm:t>
    </dgm:pt>
    <dgm:pt modelId="{374BF503-9060-4E6B-9ED6-3282C5083383}" type="parTrans" cxnId="{0E9AA280-52E5-4476-8213-643A99CA1D96}">
      <dgm:prSet/>
      <dgm:spPr/>
      <dgm:t>
        <a:bodyPr/>
        <a:lstStyle/>
        <a:p>
          <a:endParaRPr lang="cs-CZ"/>
        </a:p>
      </dgm:t>
    </dgm:pt>
    <dgm:pt modelId="{41EFACDE-D0FE-4BE4-BBB7-49ACD8F7F456}" type="sibTrans" cxnId="{0E9AA280-52E5-4476-8213-643A99CA1D96}">
      <dgm:prSet/>
      <dgm:spPr/>
      <dgm:t>
        <a:bodyPr/>
        <a:lstStyle/>
        <a:p>
          <a:endParaRPr lang="cs-CZ"/>
        </a:p>
      </dgm:t>
    </dgm:pt>
    <dgm:pt modelId="{7E186CB5-E938-43B2-93D7-08505797FF93}">
      <dgm:prSet phldrT="[Text]" custT="1"/>
      <dgm:spPr/>
      <dgm:t>
        <a:bodyPr/>
        <a:lstStyle/>
        <a:p>
          <a:pPr algn="l"/>
          <a:r>
            <a:rPr lang="cs-CZ" sz="1500" dirty="0"/>
            <a:t>Dokumenty v alternativních formátech </a:t>
          </a:r>
        </a:p>
      </dgm:t>
    </dgm:pt>
    <dgm:pt modelId="{AC3C895B-DFEE-4F33-BD1B-8ED2FF5C4466}" type="parTrans" cxnId="{564D16C8-3D70-4902-A81C-1B8E01C4771C}">
      <dgm:prSet/>
      <dgm:spPr/>
      <dgm:t>
        <a:bodyPr/>
        <a:lstStyle/>
        <a:p>
          <a:endParaRPr lang="cs-CZ"/>
        </a:p>
      </dgm:t>
    </dgm:pt>
    <dgm:pt modelId="{7487CD16-2CD7-40CA-A79B-245D54B8313A}" type="sibTrans" cxnId="{564D16C8-3D70-4902-A81C-1B8E01C4771C}">
      <dgm:prSet/>
      <dgm:spPr/>
      <dgm:t>
        <a:bodyPr/>
        <a:lstStyle/>
        <a:p>
          <a:endParaRPr lang="cs-CZ"/>
        </a:p>
      </dgm:t>
    </dgm:pt>
    <dgm:pt modelId="{4F081BD8-E2FB-47A6-A353-205863B9460C}">
      <dgm:prSet phldrT="[Text]" custT="1"/>
      <dgm:spPr/>
      <dgm:t>
        <a:bodyPr/>
        <a:lstStyle/>
        <a:p>
          <a:pPr algn="l"/>
          <a:r>
            <a:rPr lang="cs-CZ" sz="1500" dirty="0"/>
            <a:t>Zařízení umožňující převod dokumentu např. do Braillova písma </a:t>
          </a:r>
        </a:p>
      </dgm:t>
    </dgm:pt>
    <dgm:pt modelId="{0517B199-07B3-4868-B383-5184E5D98CAE}" type="parTrans" cxnId="{8B8BB493-8D8F-49B6-B664-7FA715D7DE93}">
      <dgm:prSet/>
      <dgm:spPr/>
      <dgm:t>
        <a:bodyPr/>
        <a:lstStyle/>
        <a:p>
          <a:endParaRPr lang="cs-CZ"/>
        </a:p>
      </dgm:t>
    </dgm:pt>
    <dgm:pt modelId="{A29EDA99-E3E0-4599-B2DD-2C83159FA744}" type="sibTrans" cxnId="{8B8BB493-8D8F-49B6-B664-7FA715D7DE93}">
      <dgm:prSet/>
      <dgm:spPr/>
      <dgm:t>
        <a:bodyPr/>
        <a:lstStyle/>
        <a:p>
          <a:endParaRPr lang="cs-CZ"/>
        </a:p>
      </dgm:t>
    </dgm:pt>
    <dgm:pt modelId="{C82D2A57-9F5B-4789-8C18-C61739D421CD}">
      <dgm:prSet phldrT="[Text]" custT="1"/>
      <dgm:spPr/>
      <dgm:t>
        <a:bodyPr/>
        <a:lstStyle/>
        <a:p>
          <a:r>
            <a:rPr lang="cs-CZ" sz="1600" dirty="0"/>
            <a:t>Informace na trvalém nosiči (definice čl. </a:t>
          </a:r>
          <a:r>
            <a:rPr lang="cs-CZ" sz="1600" dirty="0">
              <a:latin typeface="Calibri" panose="020F0502020204030204" pitchFamily="34" charset="0"/>
              <a:cs typeface="Calibri" panose="020F0502020204030204" pitchFamily="34" charset="0"/>
            </a:rPr>
            <a:t>2 </a:t>
          </a:r>
          <a:r>
            <a:rPr lang="cs-CZ" sz="1600" dirty="0"/>
            <a:t>odst. </a:t>
          </a:r>
          <a:r>
            <a:rPr lang="cs-CZ" sz="1600" dirty="0">
              <a:latin typeface="Calibri" panose="020F0502020204030204" pitchFamily="34" charset="0"/>
              <a:cs typeface="Calibri" panose="020F0502020204030204" pitchFamily="34" charset="0"/>
            </a:rPr>
            <a:t>10</a:t>
          </a:r>
          <a:r>
            <a:rPr lang="cs-CZ" sz="1600" dirty="0"/>
            <a:t> Směrnice </a:t>
          </a:r>
          <a:r>
            <a:rPr lang="cs-CZ" sz="1600" dirty="0">
              <a:latin typeface="Calibri" panose="020F0502020204030204" pitchFamily="34" charset="0"/>
              <a:cs typeface="Calibri" panose="020F0502020204030204" pitchFamily="34" charset="0"/>
            </a:rPr>
            <a:t>2011/83</a:t>
          </a:r>
          <a:r>
            <a:rPr lang="cs-CZ" sz="1600" dirty="0"/>
            <a:t>/EU)</a:t>
          </a:r>
        </a:p>
      </dgm:t>
    </dgm:pt>
    <dgm:pt modelId="{C0BEA565-98FA-44B1-AAA2-18BEB468B3CB}" type="parTrans" cxnId="{5F5AF21F-B617-4FB0-A84C-E1625F936FC4}">
      <dgm:prSet/>
      <dgm:spPr/>
      <dgm:t>
        <a:bodyPr/>
        <a:lstStyle/>
        <a:p>
          <a:endParaRPr lang="cs-CZ"/>
        </a:p>
      </dgm:t>
    </dgm:pt>
    <dgm:pt modelId="{35C383E0-E94C-4C82-BCE0-80B27A7B131D}" type="sibTrans" cxnId="{5F5AF21F-B617-4FB0-A84C-E1625F936FC4}">
      <dgm:prSet/>
      <dgm:spPr/>
      <dgm:t>
        <a:bodyPr/>
        <a:lstStyle/>
        <a:p>
          <a:endParaRPr lang="cs-CZ"/>
        </a:p>
      </dgm:t>
    </dgm:pt>
    <dgm:pt modelId="{4CEAA1C3-8693-4AE5-87BB-9FE0DB3528ED}">
      <dgm:prSet phldrT="[Text]" custT="1"/>
      <dgm:spPr/>
      <dgm:t>
        <a:bodyPr/>
        <a:lstStyle/>
        <a:p>
          <a:endParaRPr lang="cs-CZ" sz="1600" dirty="0"/>
        </a:p>
      </dgm:t>
    </dgm:pt>
    <dgm:pt modelId="{BB998B07-1B0A-4A69-8EC8-4D301CD933BD}" type="parTrans" cxnId="{3765C224-4AD2-4C5F-B084-C553F5397094}">
      <dgm:prSet/>
      <dgm:spPr/>
      <dgm:t>
        <a:bodyPr/>
        <a:lstStyle/>
        <a:p>
          <a:endParaRPr lang="cs-CZ"/>
        </a:p>
      </dgm:t>
    </dgm:pt>
    <dgm:pt modelId="{256DC5E3-51C1-49A5-9876-97C9F66692C3}" type="sibTrans" cxnId="{3765C224-4AD2-4C5F-B084-C553F5397094}">
      <dgm:prSet/>
      <dgm:spPr/>
      <dgm:t>
        <a:bodyPr/>
        <a:lstStyle/>
        <a:p>
          <a:endParaRPr lang="cs-CZ"/>
        </a:p>
      </dgm:t>
    </dgm:pt>
    <dgm:pt modelId="{7D9F1DEA-6154-4239-8E98-3DC6F7CE6E91}">
      <dgm:prSet phldrT="[Text]" custT="1"/>
      <dgm:spPr/>
      <dgm:t>
        <a:bodyPr/>
        <a:lstStyle/>
        <a:p>
          <a:r>
            <a:rPr lang="cs-CZ" sz="1600" dirty="0"/>
            <a:t>Zásady přístupnosti internet. stránek a aplikací uvádí  Směrnice EP a Rady (EU) </a:t>
          </a:r>
          <a:r>
            <a:rPr lang="cs-CZ" sz="1600" dirty="0">
              <a:latin typeface="Calibri" panose="020F0502020204030204" pitchFamily="34" charset="0"/>
              <a:cs typeface="Calibri" panose="020F0502020204030204" pitchFamily="34" charset="0"/>
            </a:rPr>
            <a:t>2016/2102</a:t>
          </a:r>
        </a:p>
      </dgm:t>
    </dgm:pt>
    <dgm:pt modelId="{B0C11857-1624-4E15-BCC0-61C80DCA0CBA}" type="parTrans" cxnId="{F606D907-FE12-4967-836B-A0A742B3CB94}">
      <dgm:prSet/>
      <dgm:spPr/>
      <dgm:t>
        <a:bodyPr/>
        <a:lstStyle/>
        <a:p>
          <a:endParaRPr lang="cs-CZ"/>
        </a:p>
      </dgm:t>
    </dgm:pt>
    <dgm:pt modelId="{FA802888-7D80-4DC9-B370-6313F5BA6B82}" type="sibTrans" cxnId="{F606D907-FE12-4967-836B-A0A742B3CB94}">
      <dgm:prSet/>
      <dgm:spPr/>
      <dgm:t>
        <a:bodyPr/>
        <a:lstStyle/>
        <a:p>
          <a:endParaRPr lang="cs-CZ"/>
        </a:p>
      </dgm:t>
    </dgm:pt>
    <dgm:pt modelId="{A68AF0A6-38FB-47E5-8DFF-1E9512952A35}" type="pres">
      <dgm:prSet presAssocID="{E1E9D16F-F94A-4426-B14D-462538D1793D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D02E4529-27D8-41E4-8DE2-9178B2A12490}" type="pres">
      <dgm:prSet presAssocID="{E1E9D16F-F94A-4426-B14D-462538D1793D}" presName="cycle" presStyleCnt="0"/>
      <dgm:spPr/>
    </dgm:pt>
    <dgm:pt modelId="{40000D56-FF97-407B-AEF6-4C1E4D450C9D}" type="pres">
      <dgm:prSet presAssocID="{E1E9D16F-F94A-4426-B14D-462538D1793D}" presName="centerShape" presStyleCnt="0"/>
      <dgm:spPr/>
    </dgm:pt>
    <dgm:pt modelId="{FC9D5A5B-6C11-4514-A136-3EAD28C302ED}" type="pres">
      <dgm:prSet presAssocID="{E1E9D16F-F94A-4426-B14D-462538D1793D}" presName="connSite" presStyleLbl="node1" presStyleIdx="0" presStyleCnt="4"/>
      <dgm:spPr/>
    </dgm:pt>
    <dgm:pt modelId="{3B3AEACB-9137-4882-B65F-E4C85D178623}" type="pres">
      <dgm:prSet presAssocID="{E1E9D16F-F94A-4426-B14D-462538D1793D}" presName="visible" presStyleLbl="node1" presStyleIdx="0" presStyleCnt="4" custScaleX="85783" custScaleY="93979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28A1D8C5-0D6E-4A62-8B43-3A41B78B140C}" type="pres">
      <dgm:prSet presAssocID="{A510FE4D-7C43-44CF-9382-A49F09E77C9F}" presName="Name25" presStyleLbl="parChTrans1D1" presStyleIdx="0" presStyleCnt="3"/>
      <dgm:spPr/>
    </dgm:pt>
    <dgm:pt modelId="{C52CEDB9-126F-4CDF-9564-AC3F26F8F999}" type="pres">
      <dgm:prSet presAssocID="{4DD41CAC-5E09-44EA-9773-4ECABB745A26}" presName="node" presStyleCnt="0"/>
      <dgm:spPr/>
    </dgm:pt>
    <dgm:pt modelId="{3EC660A7-9FE2-4D9C-9C17-35654BE0AD9A}" type="pres">
      <dgm:prSet presAssocID="{4DD41CAC-5E09-44EA-9773-4ECABB745A26}" presName="parentNode" presStyleLbl="node1" presStyleIdx="1" presStyleCnt="4" custScaleX="107087">
        <dgm:presLayoutVars>
          <dgm:chMax val="1"/>
          <dgm:bulletEnabled val="1"/>
        </dgm:presLayoutVars>
      </dgm:prSet>
      <dgm:spPr/>
    </dgm:pt>
    <dgm:pt modelId="{24C6D806-1851-448B-915F-C69E0622FB02}" type="pres">
      <dgm:prSet presAssocID="{4DD41CAC-5E09-44EA-9773-4ECABB745A26}" presName="childNode" presStyleLbl="revTx" presStyleIdx="0" presStyleCnt="3">
        <dgm:presLayoutVars>
          <dgm:bulletEnabled val="1"/>
        </dgm:presLayoutVars>
      </dgm:prSet>
      <dgm:spPr/>
    </dgm:pt>
    <dgm:pt modelId="{B5AA1FC8-79EB-4C71-947C-B588F5F39579}" type="pres">
      <dgm:prSet presAssocID="{2F90D99C-4A6D-47F5-8E12-C91474CA3D3A}" presName="Name25" presStyleLbl="parChTrans1D1" presStyleIdx="1" presStyleCnt="3"/>
      <dgm:spPr/>
    </dgm:pt>
    <dgm:pt modelId="{11A149F0-ED8B-4BCE-A188-814C0500C52D}" type="pres">
      <dgm:prSet presAssocID="{30D3225A-6D72-4747-A08A-D701A478F003}" presName="node" presStyleCnt="0"/>
      <dgm:spPr/>
    </dgm:pt>
    <dgm:pt modelId="{B1578AE2-BA6E-404D-9809-3BC84CB9E313}" type="pres">
      <dgm:prSet presAssocID="{30D3225A-6D72-4747-A08A-D701A478F003}" presName="parentNode" presStyleLbl="node1" presStyleIdx="2" presStyleCnt="4" custScaleX="112034" custScaleY="97462" custLinFactNeighborX="44586" custLinFactNeighborY="1432">
        <dgm:presLayoutVars>
          <dgm:chMax val="1"/>
          <dgm:bulletEnabled val="1"/>
        </dgm:presLayoutVars>
      </dgm:prSet>
      <dgm:spPr/>
    </dgm:pt>
    <dgm:pt modelId="{7471B052-9746-4447-8E39-B0CE01F2FC95}" type="pres">
      <dgm:prSet presAssocID="{30D3225A-6D72-4747-A08A-D701A478F003}" presName="childNode" presStyleLbl="revTx" presStyleIdx="1" presStyleCnt="3">
        <dgm:presLayoutVars>
          <dgm:bulletEnabled val="1"/>
        </dgm:presLayoutVars>
      </dgm:prSet>
      <dgm:spPr/>
    </dgm:pt>
    <dgm:pt modelId="{46AA70D2-3C32-4EA8-B9F8-2B249BD6E63E}" type="pres">
      <dgm:prSet presAssocID="{374BF503-9060-4E6B-9ED6-3282C5083383}" presName="Name25" presStyleLbl="parChTrans1D1" presStyleIdx="2" presStyleCnt="3"/>
      <dgm:spPr/>
    </dgm:pt>
    <dgm:pt modelId="{E12D86B1-1B35-4A09-ABD7-D68055B1FB72}" type="pres">
      <dgm:prSet presAssocID="{249317E6-B818-4020-AD9F-19C53A813C7D}" presName="node" presStyleCnt="0"/>
      <dgm:spPr/>
    </dgm:pt>
    <dgm:pt modelId="{3CC6F318-F60D-403D-B083-6E6998AC415F}" type="pres">
      <dgm:prSet presAssocID="{249317E6-B818-4020-AD9F-19C53A813C7D}" presName="parentNode" presStyleLbl="node1" presStyleIdx="3" presStyleCnt="4" custScaleX="109326" custScaleY="103219">
        <dgm:presLayoutVars>
          <dgm:chMax val="1"/>
          <dgm:bulletEnabled val="1"/>
        </dgm:presLayoutVars>
      </dgm:prSet>
      <dgm:spPr/>
    </dgm:pt>
    <dgm:pt modelId="{C436F056-AD25-4A43-A2FF-4DFF25B6099D}" type="pres">
      <dgm:prSet presAssocID="{249317E6-B818-4020-AD9F-19C53A813C7D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F606D907-FE12-4967-836B-A0A742B3CB94}" srcId="{30D3225A-6D72-4747-A08A-D701A478F003}" destId="{7D9F1DEA-6154-4239-8E98-3DC6F7CE6E91}" srcOrd="1" destOrd="0" parTransId="{B0C11857-1624-4E15-BCC0-61C80DCA0CBA}" sibTransId="{FA802888-7D80-4DC9-B370-6313F5BA6B82}"/>
    <dgm:cxn modelId="{01F1901A-BBBC-4B7B-88F7-025461623965}" type="presOf" srcId="{B88EFED4-B74C-4D22-841F-732D519D9A37}" destId="{7471B052-9746-4447-8E39-B0CE01F2FC95}" srcOrd="0" destOrd="0" presId="urn:microsoft.com/office/officeart/2005/8/layout/radial2"/>
    <dgm:cxn modelId="{5F5AF21F-B617-4FB0-A84C-E1625F936FC4}" srcId="{4DD41CAC-5E09-44EA-9773-4ECABB745A26}" destId="{C82D2A57-9F5B-4789-8C18-C61739D421CD}" srcOrd="1" destOrd="0" parTransId="{C0BEA565-98FA-44B1-AAA2-18BEB468B3CB}" sibTransId="{35C383E0-E94C-4C82-BCE0-80B27A7B131D}"/>
    <dgm:cxn modelId="{3765C224-4AD2-4C5F-B084-C553F5397094}" srcId="{30D3225A-6D72-4747-A08A-D701A478F003}" destId="{4CEAA1C3-8693-4AE5-87BB-9FE0DB3528ED}" srcOrd="2" destOrd="0" parTransId="{BB998B07-1B0A-4A69-8EC8-4D301CD933BD}" sibTransId="{256DC5E3-51C1-49A5-9876-97C9F66692C3}"/>
    <dgm:cxn modelId="{AEC8282E-BBAE-4216-A4CD-EE1FB6995E39}" srcId="{4DD41CAC-5E09-44EA-9773-4ECABB745A26}" destId="{DFBC5E89-A5AD-4FD5-9A60-AC6B1C141DFC}" srcOrd="0" destOrd="0" parTransId="{DDC12040-8240-4AC9-AA6D-1DFE7F9AA6C9}" sibTransId="{2ADEE487-A5A0-4616-AE4C-62B6CA363988}"/>
    <dgm:cxn modelId="{22587230-B6D5-4807-BD5B-5786F7A3ECD3}" srcId="{4DD41CAC-5E09-44EA-9773-4ECABB745A26}" destId="{3AF3D82B-2CF9-409A-9556-AD5BB688919C}" srcOrd="2" destOrd="0" parTransId="{37100960-6CCB-4A61-B81D-766990BD03CF}" sibTransId="{1F92AFB2-80B2-46D7-962C-45989DBD7BB4}"/>
    <dgm:cxn modelId="{AE504138-59DA-43FA-B4D3-A2E5D80A5D5C}" type="presOf" srcId="{7E186CB5-E938-43B2-93D7-08505797FF93}" destId="{C436F056-AD25-4A43-A2FF-4DFF25B6099D}" srcOrd="0" destOrd="0" presId="urn:microsoft.com/office/officeart/2005/8/layout/radial2"/>
    <dgm:cxn modelId="{4774703A-45E7-4E65-8757-8579807D1F6C}" srcId="{E1E9D16F-F94A-4426-B14D-462538D1793D}" destId="{4DD41CAC-5E09-44EA-9773-4ECABB745A26}" srcOrd="0" destOrd="0" parTransId="{A510FE4D-7C43-44CF-9382-A49F09E77C9F}" sibTransId="{D1074E3A-F091-46C2-8F19-7EDC37FD2EF1}"/>
    <dgm:cxn modelId="{4143535B-D8B1-4741-BEA6-CF40C9F907EE}" srcId="{30D3225A-6D72-4747-A08A-D701A478F003}" destId="{B88EFED4-B74C-4D22-841F-732D519D9A37}" srcOrd="0" destOrd="0" parTransId="{D4242517-FF73-41DA-8AA5-68E4A49C6438}" sibTransId="{ED9ABCD1-6DF4-492D-A12E-E2B1E11484E9}"/>
    <dgm:cxn modelId="{A3355761-6D0B-462A-A2E6-CDDFC8E27C95}" type="presOf" srcId="{E1E9D16F-F94A-4426-B14D-462538D1793D}" destId="{A68AF0A6-38FB-47E5-8DFF-1E9512952A35}" srcOrd="0" destOrd="0" presId="urn:microsoft.com/office/officeart/2005/8/layout/radial2"/>
    <dgm:cxn modelId="{19486947-C508-45E1-A4CF-FC9F9E883F9A}" type="presOf" srcId="{30D3225A-6D72-4747-A08A-D701A478F003}" destId="{B1578AE2-BA6E-404D-9809-3BC84CB9E313}" srcOrd="0" destOrd="0" presId="urn:microsoft.com/office/officeart/2005/8/layout/radial2"/>
    <dgm:cxn modelId="{E9D39969-71BE-482C-8794-1CC2527B5445}" srcId="{E1E9D16F-F94A-4426-B14D-462538D1793D}" destId="{30D3225A-6D72-4747-A08A-D701A478F003}" srcOrd="1" destOrd="0" parTransId="{2F90D99C-4A6D-47F5-8E12-C91474CA3D3A}" sibTransId="{39CA7ED8-B11F-45F8-AC03-C47152571E9D}"/>
    <dgm:cxn modelId="{6BDAAD6F-461B-4F49-BDF4-6168E6090184}" type="presOf" srcId="{DFBC5E89-A5AD-4FD5-9A60-AC6B1C141DFC}" destId="{24C6D806-1851-448B-915F-C69E0622FB02}" srcOrd="0" destOrd="0" presId="urn:microsoft.com/office/officeart/2005/8/layout/radial2"/>
    <dgm:cxn modelId="{0E9AA280-52E5-4476-8213-643A99CA1D96}" srcId="{E1E9D16F-F94A-4426-B14D-462538D1793D}" destId="{249317E6-B818-4020-AD9F-19C53A813C7D}" srcOrd="2" destOrd="0" parTransId="{374BF503-9060-4E6B-9ED6-3282C5083383}" sibTransId="{41EFACDE-D0FE-4BE4-BBB7-49ACD8F7F456}"/>
    <dgm:cxn modelId="{C60F0E8C-3AA9-4DAA-ABE0-3D91F5203FC0}" type="presOf" srcId="{7D9F1DEA-6154-4239-8E98-3DC6F7CE6E91}" destId="{7471B052-9746-4447-8E39-B0CE01F2FC95}" srcOrd="0" destOrd="1" presId="urn:microsoft.com/office/officeart/2005/8/layout/radial2"/>
    <dgm:cxn modelId="{13B85C8C-49FA-4AD8-9E6C-6484067668DB}" type="presOf" srcId="{4DD41CAC-5E09-44EA-9773-4ECABB745A26}" destId="{3EC660A7-9FE2-4D9C-9C17-35654BE0AD9A}" srcOrd="0" destOrd="0" presId="urn:microsoft.com/office/officeart/2005/8/layout/radial2"/>
    <dgm:cxn modelId="{8B8BB493-8D8F-49B6-B664-7FA715D7DE93}" srcId="{249317E6-B818-4020-AD9F-19C53A813C7D}" destId="{4F081BD8-E2FB-47A6-A353-205863B9460C}" srcOrd="1" destOrd="0" parTransId="{0517B199-07B3-4868-B383-5184E5D98CAE}" sibTransId="{A29EDA99-E3E0-4599-B2DD-2C83159FA744}"/>
    <dgm:cxn modelId="{806CA894-EDAF-43F0-A079-05ED569F8CA3}" type="presOf" srcId="{3AF3D82B-2CF9-409A-9556-AD5BB688919C}" destId="{24C6D806-1851-448B-915F-C69E0622FB02}" srcOrd="0" destOrd="2" presId="urn:microsoft.com/office/officeart/2005/8/layout/radial2"/>
    <dgm:cxn modelId="{862BEF9D-EDE0-4832-9C77-44DA8A2B1364}" type="presOf" srcId="{4CEAA1C3-8693-4AE5-87BB-9FE0DB3528ED}" destId="{7471B052-9746-4447-8E39-B0CE01F2FC95}" srcOrd="0" destOrd="2" presId="urn:microsoft.com/office/officeart/2005/8/layout/radial2"/>
    <dgm:cxn modelId="{B58D29A9-7C28-4CAF-91A1-FFDE7DB9D16D}" type="presOf" srcId="{374BF503-9060-4E6B-9ED6-3282C5083383}" destId="{46AA70D2-3C32-4EA8-B9F8-2B249BD6E63E}" srcOrd="0" destOrd="0" presId="urn:microsoft.com/office/officeart/2005/8/layout/radial2"/>
    <dgm:cxn modelId="{564D16C8-3D70-4902-A81C-1B8E01C4771C}" srcId="{249317E6-B818-4020-AD9F-19C53A813C7D}" destId="{7E186CB5-E938-43B2-93D7-08505797FF93}" srcOrd="0" destOrd="0" parTransId="{AC3C895B-DFEE-4F33-BD1B-8ED2FF5C4466}" sibTransId="{7487CD16-2CD7-40CA-A79B-245D54B8313A}"/>
    <dgm:cxn modelId="{F5A895D2-F546-4F6F-8212-DFDBACDDA887}" type="presOf" srcId="{C82D2A57-9F5B-4789-8C18-C61739D421CD}" destId="{24C6D806-1851-448B-915F-C69E0622FB02}" srcOrd="0" destOrd="1" presId="urn:microsoft.com/office/officeart/2005/8/layout/radial2"/>
    <dgm:cxn modelId="{5D8363DD-C5E8-4C03-873F-2A43F90B8AC9}" type="presOf" srcId="{4F081BD8-E2FB-47A6-A353-205863B9460C}" destId="{C436F056-AD25-4A43-A2FF-4DFF25B6099D}" srcOrd="0" destOrd="1" presId="urn:microsoft.com/office/officeart/2005/8/layout/radial2"/>
    <dgm:cxn modelId="{F2B516DF-7535-4DA3-AC08-292396248B9C}" type="presOf" srcId="{A510FE4D-7C43-44CF-9382-A49F09E77C9F}" destId="{28A1D8C5-0D6E-4A62-8B43-3A41B78B140C}" srcOrd="0" destOrd="0" presId="urn:microsoft.com/office/officeart/2005/8/layout/radial2"/>
    <dgm:cxn modelId="{033BBFE3-91CC-4A03-A26C-8988416E212D}" type="presOf" srcId="{2F90D99C-4A6D-47F5-8E12-C91474CA3D3A}" destId="{B5AA1FC8-79EB-4C71-947C-B588F5F39579}" srcOrd="0" destOrd="0" presId="urn:microsoft.com/office/officeart/2005/8/layout/radial2"/>
    <dgm:cxn modelId="{A3E3D3ED-4AFC-4865-9E7E-943645BCB522}" type="presOf" srcId="{249317E6-B818-4020-AD9F-19C53A813C7D}" destId="{3CC6F318-F60D-403D-B083-6E6998AC415F}" srcOrd="0" destOrd="0" presId="urn:microsoft.com/office/officeart/2005/8/layout/radial2"/>
    <dgm:cxn modelId="{EC9C2EAD-F0C4-47FF-A998-4062D3434D20}" type="presParOf" srcId="{A68AF0A6-38FB-47E5-8DFF-1E9512952A35}" destId="{D02E4529-27D8-41E4-8DE2-9178B2A12490}" srcOrd="0" destOrd="0" presId="urn:microsoft.com/office/officeart/2005/8/layout/radial2"/>
    <dgm:cxn modelId="{0EF21116-47DA-4803-BA24-4F0C82E91905}" type="presParOf" srcId="{D02E4529-27D8-41E4-8DE2-9178B2A12490}" destId="{40000D56-FF97-407B-AEF6-4C1E4D450C9D}" srcOrd="0" destOrd="0" presId="urn:microsoft.com/office/officeart/2005/8/layout/radial2"/>
    <dgm:cxn modelId="{0518F42F-7DFA-4E84-B140-FDF8BFC27D20}" type="presParOf" srcId="{40000D56-FF97-407B-AEF6-4C1E4D450C9D}" destId="{FC9D5A5B-6C11-4514-A136-3EAD28C302ED}" srcOrd="0" destOrd="0" presId="urn:microsoft.com/office/officeart/2005/8/layout/radial2"/>
    <dgm:cxn modelId="{9B893104-10D3-43F4-A6EB-2D62CD6B935F}" type="presParOf" srcId="{40000D56-FF97-407B-AEF6-4C1E4D450C9D}" destId="{3B3AEACB-9137-4882-B65F-E4C85D178623}" srcOrd="1" destOrd="0" presId="urn:microsoft.com/office/officeart/2005/8/layout/radial2"/>
    <dgm:cxn modelId="{AFB8D739-047E-4231-AA06-9C6062D436E0}" type="presParOf" srcId="{D02E4529-27D8-41E4-8DE2-9178B2A12490}" destId="{28A1D8C5-0D6E-4A62-8B43-3A41B78B140C}" srcOrd="1" destOrd="0" presId="urn:microsoft.com/office/officeart/2005/8/layout/radial2"/>
    <dgm:cxn modelId="{B20B509A-4804-4426-8053-627B6C434883}" type="presParOf" srcId="{D02E4529-27D8-41E4-8DE2-9178B2A12490}" destId="{C52CEDB9-126F-4CDF-9564-AC3F26F8F999}" srcOrd="2" destOrd="0" presId="urn:microsoft.com/office/officeart/2005/8/layout/radial2"/>
    <dgm:cxn modelId="{EAD62FF6-54B3-4FA8-A0BD-CF12966CF0D4}" type="presParOf" srcId="{C52CEDB9-126F-4CDF-9564-AC3F26F8F999}" destId="{3EC660A7-9FE2-4D9C-9C17-35654BE0AD9A}" srcOrd="0" destOrd="0" presId="urn:microsoft.com/office/officeart/2005/8/layout/radial2"/>
    <dgm:cxn modelId="{1A67BEA4-CD5A-4239-A223-8246DBE12FDF}" type="presParOf" srcId="{C52CEDB9-126F-4CDF-9564-AC3F26F8F999}" destId="{24C6D806-1851-448B-915F-C69E0622FB02}" srcOrd="1" destOrd="0" presId="urn:microsoft.com/office/officeart/2005/8/layout/radial2"/>
    <dgm:cxn modelId="{D68A8F8D-CE80-43B8-8461-C6A362A8BE85}" type="presParOf" srcId="{D02E4529-27D8-41E4-8DE2-9178B2A12490}" destId="{B5AA1FC8-79EB-4C71-947C-B588F5F39579}" srcOrd="3" destOrd="0" presId="urn:microsoft.com/office/officeart/2005/8/layout/radial2"/>
    <dgm:cxn modelId="{586FBE1F-EB3E-4E04-88F3-FDD962852BAC}" type="presParOf" srcId="{D02E4529-27D8-41E4-8DE2-9178B2A12490}" destId="{11A149F0-ED8B-4BCE-A188-814C0500C52D}" srcOrd="4" destOrd="0" presId="urn:microsoft.com/office/officeart/2005/8/layout/radial2"/>
    <dgm:cxn modelId="{A77F3029-90D3-4C1E-8841-ED4636C0DBB6}" type="presParOf" srcId="{11A149F0-ED8B-4BCE-A188-814C0500C52D}" destId="{B1578AE2-BA6E-404D-9809-3BC84CB9E313}" srcOrd="0" destOrd="0" presId="urn:microsoft.com/office/officeart/2005/8/layout/radial2"/>
    <dgm:cxn modelId="{16261841-BFCC-456F-A048-5809432CA363}" type="presParOf" srcId="{11A149F0-ED8B-4BCE-A188-814C0500C52D}" destId="{7471B052-9746-4447-8E39-B0CE01F2FC95}" srcOrd="1" destOrd="0" presId="urn:microsoft.com/office/officeart/2005/8/layout/radial2"/>
    <dgm:cxn modelId="{73DA868B-EDA6-4543-BC67-83E6A7DB9F4A}" type="presParOf" srcId="{D02E4529-27D8-41E4-8DE2-9178B2A12490}" destId="{46AA70D2-3C32-4EA8-B9F8-2B249BD6E63E}" srcOrd="5" destOrd="0" presId="urn:microsoft.com/office/officeart/2005/8/layout/radial2"/>
    <dgm:cxn modelId="{A28B264C-1A72-4E37-9570-F48BE419B2AA}" type="presParOf" srcId="{D02E4529-27D8-41E4-8DE2-9178B2A12490}" destId="{E12D86B1-1B35-4A09-ABD7-D68055B1FB72}" srcOrd="6" destOrd="0" presId="urn:microsoft.com/office/officeart/2005/8/layout/radial2"/>
    <dgm:cxn modelId="{3D1A9C53-8878-4C36-A8B4-544A99F7720F}" type="presParOf" srcId="{E12D86B1-1B35-4A09-ABD7-D68055B1FB72}" destId="{3CC6F318-F60D-403D-B083-6E6998AC415F}" srcOrd="0" destOrd="0" presId="urn:microsoft.com/office/officeart/2005/8/layout/radial2"/>
    <dgm:cxn modelId="{B0E361BF-8A77-4E07-B2E3-8284594C9114}" type="presParOf" srcId="{E12D86B1-1B35-4A09-ABD7-D68055B1FB72}" destId="{C436F056-AD25-4A43-A2FF-4DFF25B6099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B43D6D1-B7EF-4181-8865-6E3CEBEE74F9}" type="doc">
      <dgm:prSet loTypeId="urn:microsoft.com/office/officeart/2005/8/layout/vList5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cs-CZ"/>
        </a:p>
      </dgm:t>
    </dgm:pt>
    <dgm:pt modelId="{003A89CC-6141-44F2-8104-AD7C124BA721}">
      <dgm:prSet phldrT="[Text]" custT="1"/>
      <dgm:spPr/>
      <dgm:t>
        <a:bodyPr/>
        <a:lstStyle/>
        <a:p>
          <a:r>
            <a:rPr lang="cs-CZ" sz="3100" dirty="0">
              <a:solidFill>
                <a:schemeClr val="accent1"/>
              </a:solidFill>
            </a:rPr>
            <a:t>Doba trvání smluv a jejich ukončení</a:t>
          </a:r>
        </a:p>
      </dgm:t>
    </dgm:pt>
    <dgm:pt modelId="{64F3819B-7961-449B-8ED6-01AEF87A84C2}" type="parTrans" cxnId="{FF5171AA-B3AA-4B0B-AD81-6A8F755FC3B1}">
      <dgm:prSet/>
      <dgm:spPr/>
      <dgm:t>
        <a:bodyPr/>
        <a:lstStyle/>
        <a:p>
          <a:endParaRPr lang="cs-CZ"/>
        </a:p>
      </dgm:t>
    </dgm:pt>
    <dgm:pt modelId="{CE65877F-C7A9-43AC-9334-D45D57ACEEA3}" type="sibTrans" cxnId="{FF5171AA-B3AA-4B0B-AD81-6A8F755FC3B1}">
      <dgm:prSet/>
      <dgm:spPr/>
      <dgm:t>
        <a:bodyPr/>
        <a:lstStyle/>
        <a:p>
          <a:endParaRPr lang="cs-CZ"/>
        </a:p>
      </dgm:t>
    </dgm:pt>
    <dgm:pt modelId="{2ABCC57B-5D64-408E-8E78-505D7EE25B75}">
      <dgm:prSet phldrT="[Text]" custT="1"/>
      <dgm:spPr/>
      <dgm:t>
        <a:bodyPr/>
        <a:lstStyle/>
        <a:p>
          <a:pPr algn="just"/>
          <a:r>
            <a:rPr lang="cs-CZ" sz="1600" dirty="0">
              <a:solidFill>
                <a:schemeClr val="bg2">
                  <a:lumMod val="25000"/>
                </a:schemeClr>
              </a:solidFill>
            </a:rPr>
            <a:t>nové možnosti ukončit smlouvu se závazkem bez jakékoliv náhrady (kromě náhrady za dotované koncové zařízení)</a:t>
          </a:r>
        </a:p>
      </dgm:t>
    </dgm:pt>
    <dgm:pt modelId="{4FCBC539-E779-42F3-BD6E-F8DBEB0B25A9}" type="parTrans" cxnId="{D6DD98D6-2140-4772-A3FE-B2C3239A76F1}">
      <dgm:prSet/>
      <dgm:spPr/>
      <dgm:t>
        <a:bodyPr/>
        <a:lstStyle/>
        <a:p>
          <a:endParaRPr lang="cs-CZ"/>
        </a:p>
      </dgm:t>
    </dgm:pt>
    <dgm:pt modelId="{1A473EFB-29D3-463C-859B-C20EB03F2057}" type="sibTrans" cxnId="{D6DD98D6-2140-4772-A3FE-B2C3239A76F1}">
      <dgm:prSet/>
      <dgm:spPr/>
      <dgm:t>
        <a:bodyPr/>
        <a:lstStyle/>
        <a:p>
          <a:endParaRPr lang="cs-CZ"/>
        </a:p>
      </dgm:t>
    </dgm:pt>
    <dgm:pt modelId="{70642C2B-3077-4D98-9E23-99767E82FADA}">
      <dgm:prSet phldrT="[Text]" custT="1"/>
      <dgm:spPr/>
      <dgm:t>
        <a:bodyPr/>
        <a:lstStyle/>
        <a:p>
          <a:r>
            <a:rPr lang="cs-CZ" sz="3100" dirty="0">
              <a:solidFill>
                <a:schemeClr val="accent1"/>
              </a:solidFill>
            </a:rPr>
            <a:t>Nabídky balíčků</a:t>
          </a:r>
        </a:p>
      </dgm:t>
    </dgm:pt>
    <dgm:pt modelId="{610F9753-0252-4071-A82A-2FD8947131F5}" type="parTrans" cxnId="{545E1CC2-500F-4828-9749-ED642782708E}">
      <dgm:prSet/>
      <dgm:spPr/>
      <dgm:t>
        <a:bodyPr/>
        <a:lstStyle/>
        <a:p>
          <a:endParaRPr lang="cs-CZ"/>
        </a:p>
      </dgm:t>
    </dgm:pt>
    <dgm:pt modelId="{86019D2F-6FB0-4782-8AC6-6E0A540CD102}" type="sibTrans" cxnId="{545E1CC2-500F-4828-9749-ED642782708E}">
      <dgm:prSet/>
      <dgm:spPr/>
      <dgm:t>
        <a:bodyPr/>
        <a:lstStyle/>
        <a:p>
          <a:endParaRPr lang="cs-CZ"/>
        </a:p>
      </dgm:t>
    </dgm:pt>
    <dgm:pt modelId="{29C307DF-FBDF-462F-A186-80DCFDB56E6A}">
      <dgm:prSet phldrT="[Text]"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cs-CZ" sz="1600" dirty="0">
              <a:solidFill>
                <a:schemeClr val="bg2">
                  <a:lumMod val="25000"/>
                </a:schemeClr>
              </a:solidFill>
            </a:rPr>
            <a:t>možnost ukončit smlouvu a provést změnu poskytovatele ať už pro celý balíček nebo jeho část.</a:t>
          </a:r>
        </a:p>
      </dgm:t>
    </dgm:pt>
    <dgm:pt modelId="{C2FE981D-8524-4A90-AC00-A4D7C9C141BC}" type="parTrans" cxnId="{46844CC0-7902-406E-B3EB-B6076D2A346A}">
      <dgm:prSet/>
      <dgm:spPr/>
      <dgm:t>
        <a:bodyPr/>
        <a:lstStyle/>
        <a:p>
          <a:endParaRPr lang="cs-CZ"/>
        </a:p>
      </dgm:t>
    </dgm:pt>
    <dgm:pt modelId="{06FAD5C5-A984-42B0-A5DD-2FB77FD56857}" type="sibTrans" cxnId="{46844CC0-7902-406E-B3EB-B6076D2A346A}">
      <dgm:prSet/>
      <dgm:spPr/>
      <dgm:t>
        <a:bodyPr/>
        <a:lstStyle/>
        <a:p>
          <a:endParaRPr lang="cs-CZ"/>
        </a:p>
      </dgm:t>
    </dgm:pt>
    <dgm:pt modelId="{F52410B0-F1BC-4D85-8C7B-24C8DDF5851D}">
      <dgm:prSet custT="1"/>
      <dgm:spPr/>
      <dgm:t>
        <a:bodyPr/>
        <a:lstStyle/>
        <a:p>
          <a:pPr algn="just"/>
          <a:r>
            <a:rPr lang="cs-CZ" sz="1600" b="0" dirty="0">
              <a:solidFill>
                <a:srgbClr val="002060"/>
              </a:solidFill>
            </a:rPr>
            <a:t>limitace úhrady, pokud je smlouva se závazkem ukončena do 3 měsíců ode dne jejího uzavření</a:t>
          </a:r>
          <a:r>
            <a:rPr lang="cs-CZ" sz="1700" b="0" dirty="0">
              <a:solidFill>
                <a:srgbClr val="002060"/>
              </a:solidFill>
            </a:rPr>
            <a:t>.</a:t>
          </a:r>
        </a:p>
      </dgm:t>
    </dgm:pt>
    <dgm:pt modelId="{F95744AB-16C1-4CB8-A329-EB75479C73EB}" type="parTrans" cxnId="{D1F403DF-71A8-4472-8D5D-7B13FBD18CDD}">
      <dgm:prSet/>
      <dgm:spPr/>
      <dgm:t>
        <a:bodyPr/>
        <a:lstStyle/>
        <a:p>
          <a:endParaRPr lang="cs-CZ"/>
        </a:p>
      </dgm:t>
    </dgm:pt>
    <dgm:pt modelId="{0EC2AAFB-1E32-49B9-8650-5F2D26E1A5F8}" type="sibTrans" cxnId="{D1F403DF-71A8-4472-8D5D-7B13FBD18CDD}">
      <dgm:prSet/>
      <dgm:spPr/>
      <dgm:t>
        <a:bodyPr/>
        <a:lstStyle/>
        <a:p>
          <a:endParaRPr lang="cs-CZ"/>
        </a:p>
      </dgm:t>
    </dgm:pt>
    <dgm:pt modelId="{45150965-1F21-484A-969A-A7F1DACD7A5D}">
      <dgm:prSet phldrT="[Text]" custT="1"/>
      <dgm:spPr/>
      <dgm:t>
        <a:bodyPr/>
        <a:lstStyle/>
        <a:p>
          <a:pPr algn="just"/>
          <a:r>
            <a:rPr lang="cs-CZ" sz="1600" dirty="0">
              <a:solidFill>
                <a:schemeClr val="bg2">
                  <a:lumMod val="25000"/>
                </a:schemeClr>
              </a:solidFill>
            </a:rPr>
            <a:t>balíček obsahuje alespoň službu přístupu k internetu nebo veřejně dostupnou interpersonální komunikační službu založenou na číslech a další službu</a:t>
          </a:r>
        </a:p>
      </dgm:t>
    </dgm:pt>
    <dgm:pt modelId="{C3FBC19A-D3DB-41B4-A541-EFB0B57202EE}" type="parTrans" cxnId="{2E1F2E7B-230E-4408-A26B-A71B1B954A0B}">
      <dgm:prSet/>
      <dgm:spPr/>
    </dgm:pt>
    <dgm:pt modelId="{BE99F00B-0C36-4827-8A4A-2DD003A412EF}" type="sibTrans" cxnId="{2E1F2E7B-230E-4408-A26B-A71B1B954A0B}">
      <dgm:prSet/>
      <dgm:spPr/>
    </dgm:pt>
    <dgm:pt modelId="{FEB0DFFF-183B-4224-8524-EC1B75E06E71}" type="pres">
      <dgm:prSet presAssocID="{BB43D6D1-B7EF-4181-8865-6E3CEBEE74F9}" presName="Name0" presStyleCnt="0">
        <dgm:presLayoutVars>
          <dgm:dir/>
          <dgm:animLvl val="lvl"/>
          <dgm:resizeHandles val="exact"/>
        </dgm:presLayoutVars>
      </dgm:prSet>
      <dgm:spPr/>
    </dgm:pt>
    <dgm:pt modelId="{AA787E84-E025-46EF-9B14-98E1E89E3991}" type="pres">
      <dgm:prSet presAssocID="{003A89CC-6141-44F2-8104-AD7C124BA721}" presName="linNode" presStyleCnt="0"/>
      <dgm:spPr/>
    </dgm:pt>
    <dgm:pt modelId="{AA7AEA36-085A-4568-91C3-D88CA3DCA500}" type="pres">
      <dgm:prSet presAssocID="{003A89CC-6141-44F2-8104-AD7C124BA721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C26129F0-CC5A-4489-8F25-BCD067B8ACC1}" type="pres">
      <dgm:prSet presAssocID="{003A89CC-6141-44F2-8104-AD7C124BA721}" presName="descendantText" presStyleLbl="alignAccFollowNode1" presStyleIdx="0" presStyleCnt="2">
        <dgm:presLayoutVars>
          <dgm:bulletEnabled val="1"/>
        </dgm:presLayoutVars>
      </dgm:prSet>
      <dgm:spPr/>
    </dgm:pt>
    <dgm:pt modelId="{720F9C52-B1F9-4036-875C-9BAA1DA14273}" type="pres">
      <dgm:prSet presAssocID="{CE65877F-C7A9-43AC-9334-D45D57ACEEA3}" presName="sp" presStyleCnt="0"/>
      <dgm:spPr/>
    </dgm:pt>
    <dgm:pt modelId="{5B7759A9-742F-49A6-8618-11882BA0D169}" type="pres">
      <dgm:prSet presAssocID="{70642C2B-3077-4D98-9E23-99767E82FADA}" presName="linNode" presStyleCnt="0"/>
      <dgm:spPr/>
    </dgm:pt>
    <dgm:pt modelId="{2790F4B6-AD39-455D-A7ED-7F67F5CDF741}" type="pres">
      <dgm:prSet presAssocID="{70642C2B-3077-4D98-9E23-99767E82FADA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F21D6C96-D036-4829-9337-3A839F20D951}" type="pres">
      <dgm:prSet presAssocID="{70642C2B-3077-4D98-9E23-99767E82FADA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B2E95404-4C20-4AD3-86BA-C19F7111C3DB}" type="presOf" srcId="{F52410B0-F1BC-4D85-8C7B-24C8DDF5851D}" destId="{C26129F0-CC5A-4489-8F25-BCD067B8ACC1}" srcOrd="0" destOrd="1" presId="urn:microsoft.com/office/officeart/2005/8/layout/vList5"/>
    <dgm:cxn modelId="{9A2E8337-F517-432C-A22A-B233726843D0}" type="presOf" srcId="{29C307DF-FBDF-462F-A186-80DCFDB56E6A}" destId="{F21D6C96-D036-4829-9337-3A839F20D951}" srcOrd="0" destOrd="1" presId="urn:microsoft.com/office/officeart/2005/8/layout/vList5"/>
    <dgm:cxn modelId="{53199F5E-75BD-406F-943C-67304631F6E6}" type="presOf" srcId="{BB43D6D1-B7EF-4181-8865-6E3CEBEE74F9}" destId="{FEB0DFFF-183B-4224-8524-EC1B75E06E71}" srcOrd="0" destOrd="0" presId="urn:microsoft.com/office/officeart/2005/8/layout/vList5"/>
    <dgm:cxn modelId="{857B306C-2140-4A63-80C9-D007DBB33B38}" type="presOf" srcId="{2ABCC57B-5D64-408E-8E78-505D7EE25B75}" destId="{C26129F0-CC5A-4489-8F25-BCD067B8ACC1}" srcOrd="0" destOrd="0" presId="urn:microsoft.com/office/officeart/2005/8/layout/vList5"/>
    <dgm:cxn modelId="{2E1F2E7B-230E-4408-A26B-A71B1B954A0B}" srcId="{70642C2B-3077-4D98-9E23-99767E82FADA}" destId="{45150965-1F21-484A-969A-A7F1DACD7A5D}" srcOrd="0" destOrd="0" parTransId="{C3FBC19A-D3DB-41B4-A541-EFB0B57202EE}" sibTransId="{BE99F00B-0C36-4827-8A4A-2DD003A412EF}"/>
    <dgm:cxn modelId="{972D85A9-F118-4C1E-B9FB-1D5050101AA0}" type="presOf" srcId="{70642C2B-3077-4D98-9E23-99767E82FADA}" destId="{2790F4B6-AD39-455D-A7ED-7F67F5CDF741}" srcOrd="0" destOrd="0" presId="urn:microsoft.com/office/officeart/2005/8/layout/vList5"/>
    <dgm:cxn modelId="{FF5171AA-B3AA-4B0B-AD81-6A8F755FC3B1}" srcId="{BB43D6D1-B7EF-4181-8865-6E3CEBEE74F9}" destId="{003A89CC-6141-44F2-8104-AD7C124BA721}" srcOrd="0" destOrd="0" parTransId="{64F3819B-7961-449B-8ED6-01AEF87A84C2}" sibTransId="{CE65877F-C7A9-43AC-9334-D45D57ACEEA3}"/>
    <dgm:cxn modelId="{46844CC0-7902-406E-B3EB-B6076D2A346A}" srcId="{70642C2B-3077-4D98-9E23-99767E82FADA}" destId="{29C307DF-FBDF-462F-A186-80DCFDB56E6A}" srcOrd="1" destOrd="0" parTransId="{C2FE981D-8524-4A90-AC00-A4D7C9C141BC}" sibTransId="{06FAD5C5-A984-42B0-A5DD-2FB77FD56857}"/>
    <dgm:cxn modelId="{545E1CC2-500F-4828-9749-ED642782708E}" srcId="{BB43D6D1-B7EF-4181-8865-6E3CEBEE74F9}" destId="{70642C2B-3077-4D98-9E23-99767E82FADA}" srcOrd="1" destOrd="0" parTransId="{610F9753-0252-4071-A82A-2FD8947131F5}" sibTransId="{86019D2F-6FB0-4782-8AC6-6E0A540CD102}"/>
    <dgm:cxn modelId="{D6DD98D6-2140-4772-A3FE-B2C3239A76F1}" srcId="{003A89CC-6141-44F2-8104-AD7C124BA721}" destId="{2ABCC57B-5D64-408E-8E78-505D7EE25B75}" srcOrd="0" destOrd="0" parTransId="{4FCBC539-E779-42F3-BD6E-F8DBEB0B25A9}" sibTransId="{1A473EFB-29D3-463C-859B-C20EB03F2057}"/>
    <dgm:cxn modelId="{D1F403DF-71A8-4472-8D5D-7B13FBD18CDD}" srcId="{003A89CC-6141-44F2-8104-AD7C124BA721}" destId="{F52410B0-F1BC-4D85-8C7B-24C8DDF5851D}" srcOrd="1" destOrd="0" parTransId="{F95744AB-16C1-4CB8-A329-EB75479C73EB}" sibTransId="{0EC2AAFB-1E32-49B9-8650-5F2D26E1A5F8}"/>
    <dgm:cxn modelId="{B94820E9-15ED-423D-8AEF-E2296D1A7050}" type="presOf" srcId="{003A89CC-6141-44F2-8104-AD7C124BA721}" destId="{AA7AEA36-085A-4568-91C3-D88CA3DCA500}" srcOrd="0" destOrd="0" presId="urn:microsoft.com/office/officeart/2005/8/layout/vList5"/>
    <dgm:cxn modelId="{894427EA-75B5-4B6D-BB33-9571CEFA3110}" type="presOf" srcId="{45150965-1F21-484A-969A-A7F1DACD7A5D}" destId="{F21D6C96-D036-4829-9337-3A839F20D951}" srcOrd="0" destOrd="0" presId="urn:microsoft.com/office/officeart/2005/8/layout/vList5"/>
    <dgm:cxn modelId="{CE4A29C0-4C41-4F76-A75D-F52E6E59C813}" type="presParOf" srcId="{FEB0DFFF-183B-4224-8524-EC1B75E06E71}" destId="{AA787E84-E025-46EF-9B14-98E1E89E3991}" srcOrd="0" destOrd="0" presId="urn:microsoft.com/office/officeart/2005/8/layout/vList5"/>
    <dgm:cxn modelId="{C66AB86D-8C36-478B-9E5D-10CB93A73AB5}" type="presParOf" srcId="{AA787E84-E025-46EF-9B14-98E1E89E3991}" destId="{AA7AEA36-085A-4568-91C3-D88CA3DCA500}" srcOrd="0" destOrd="0" presId="urn:microsoft.com/office/officeart/2005/8/layout/vList5"/>
    <dgm:cxn modelId="{FF153960-A92B-42E4-96FE-E7A85DD9B80D}" type="presParOf" srcId="{AA787E84-E025-46EF-9B14-98E1E89E3991}" destId="{C26129F0-CC5A-4489-8F25-BCD067B8ACC1}" srcOrd="1" destOrd="0" presId="urn:microsoft.com/office/officeart/2005/8/layout/vList5"/>
    <dgm:cxn modelId="{736FFA74-2CA3-41A5-A55A-6F72A00A1207}" type="presParOf" srcId="{FEB0DFFF-183B-4224-8524-EC1B75E06E71}" destId="{720F9C52-B1F9-4036-875C-9BAA1DA14273}" srcOrd="1" destOrd="0" presId="urn:microsoft.com/office/officeart/2005/8/layout/vList5"/>
    <dgm:cxn modelId="{45764241-F2C4-4DC2-A80F-AE26AC462449}" type="presParOf" srcId="{FEB0DFFF-183B-4224-8524-EC1B75E06E71}" destId="{5B7759A9-742F-49A6-8618-11882BA0D169}" srcOrd="2" destOrd="0" presId="urn:microsoft.com/office/officeart/2005/8/layout/vList5"/>
    <dgm:cxn modelId="{35C586CB-294A-4D99-93B1-7E4C4C64646A}" type="presParOf" srcId="{5B7759A9-742F-49A6-8618-11882BA0D169}" destId="{2790F4B6-AD39-455D-A7ED-7F67F5CDF741}" srcOrd="0" destOrd="0" presId="urn:microsoft.com/office/officeart/2005/8/layout/vList5"/>
    <dgm:cxn modelId="{478E8308-FC24-4F60-9381-94BA2E8777AA}" type="presParOf" srcId="{5B7759A9-742F-49A6-8618-11882BA0D169}" destId="{F21D6C96-D036-4829-9337-3A839F20D95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129F0-CC5A-4489-8F25-BCD067B8ACC1}">
      <dsp:nvSpPr>
        <dsp:cNvPr id="0" name=""/>
        <dsp:cNvSpPr/>
      </dsp:nvSpPr>
      <dsp:spPr>
        <a:xfrm rot="5400000">
          <a:off x="4687888" y="-1604204"/>
          <a:ext cx="1571859" cy="5151829"/>
        </a:xfrm>
        <a:prstGeom prst="round2Same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0" kern="1200" dirty="0">
              <a:solidFill>
                <a:srgbClr val="002060"/>
              </a:solidFill>
            </a:rPr>
            <a:t>služba přístupu k internetu 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solidFill>
                <a:srgbClr val="002060"/>
              </a:solidFill>
            </a:rPr>
            <a:t>interpersonální komunikační služba: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solidFill>
                <a:srgbClr val="002060"/>
              </a:solidFill>
            </a:rPr>
            <a:t>založená na číslech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solidFill>
                <a:srgbClr val="002060"/>
              </a:solidFill>
            </a:rPr>
            <a:t>nezávislá na číslech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solidFill>
                <a:srgbClr val="002060"/>
              </a:solidFill>
            </a:rPr>
            <a:t>služba spočívající v přenosu signálu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600" kern="1200" dirty="0">
            <a:solidFill>
              <a:srgbClr val="002060"/>
            </a:solidFill>
          </a:endParaRPr>
        </a:p>
      </dsp:txBody>
      <dsp:txXfrm rot="-5400000">
        <a:off x="2897903" y="262513"/>
        <a:ext cx="5075097" cy="1418395"/>
      </dsp:txXfrm>
    </dsp:sp>
    <dsp:sp modelId="{AA7AEA36-085A-4568-91C3-D88CA3DCA500}">
      <dsp:nvSpPr>
        <dsp:cNvPr id="0" name=""/>
        <dsp:cNvSpPr/>
      </dsp:nvSpPr>
      <dsp:spPr>
        <a:xfrm>
          <a:off x="0" y="49"/>
          <a:ext cx="2897903" cy="1964824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>
              <a:solidFill>
                <a:schemeClr val="accent1"/>
              </a:solidFill>
            </a:rPr>
            <a:t>Nová definice služeb  elektronických komunikací</a:t>
          </a:r>
        </a:p>
      </dsp:txBody>
      <dsp:txXfrm>
        <a:off x="95915" y="95964"/>
        <a:ext cx="2706073" cy="1772994"/>
      </dsp:txXfrm>
    </dsp:sp>
    <dsp:sp modelId="{F21D6C96-D036-4829-9337-3A839F20D951}">
      <dsp:nvSpPr>
        <dsp:cNvPr id="0" name=""/>
        <dsp:cNvSpPr/>
      </dsp:nvSpPr>
      <dsp:spPr>
        <a:xfrm rot="5400000">
          <a:off x="4687888" y="469612"/>
          <a:ext cx="1571859" cy="5151829"/>
        </a:xfrm>
        <a:prstGeom prst="round2Same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solidFill>
                <a:srgbClr val="002060"/>
              </a:solidFill>
            </a:rPr>
            <a:t> v případě, že </a:t>
          </a:r>
          <a:r>
            <a:rPr lang="cs-CZ" sz="1600" kern="1200" dirty="0">
              <a:solidFill>
                <a:schemeClr val="tx2"/>
              </a:solidFill>
            </a:rPr>
            <a:t>zanikne podnikateli oprávnění k využívání číselných zdrojů (na základě žádosti nebo uplynutím doby, na kterou bylo uděleno)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0" kern="1200" dirty="0">
              <a:solidFill>
                <a:schemeClr val="tx2"/>
              </a:solidFill>
            </a:rPr>
            <a:t>Úřad rozhodne o udělení oprávnění k využívání dotčené číselné řady některému z podnikatelů</a:t>
          </a:r>
          <a:r>
            <a:rPr lang="cs-CZ" sz="1600" b="0" kern="1200" dirty="0"/>
            <a:t>.</a:t>
          </a:r>
          <a:endParaRPr lang="cs-CZ" sz="1600" kern="1200" dirty="0"/>
        </a:p>
      </dsp:txBody>
      <dsp:txXfrm rot="-5400000">
        <a:off x="2897903" y="2336329"/>
        <a:ext cx="5075097" cy="1418395"/>
      </dsp:txXfrm>
    </dsp:sp>
    <dsp:sp modelId="{2790F4B6-AD39-455D-A7ED-7F67F5CDF741}">
      <dsp:nvSpPr>
        <dsp:cNvPr id="0" name=""/>
        <dsp:cNvSpPr/>
      </dsp:nvSpPr>
      <dsp:spPr>
        <a:xfrm>
          <a:off x="0" y="2063114"/>
          <a:ext cx="2897903" cy="1964824"/>
        </a:xfrm>
        <a:prstGeom prst="roundRect">
          <a:avLst/>
        </a:prstGeom>
        <a:solidFill>
          <a:schemeClr val="accent3">
            <a:shade val="50000"/>
            <a:hueOff val="839668"/>
            <a:satOff val="-58832"/>
            <a:lumOff val="513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>
              <a:solidFill>
                <a:schemeClr val="accent1"/>
              </a:solidFill>
            </a:rPr>
            <a:t> Poskytovatel čísla poslední  instance</a:t>
          </a:r>
        </a:p>
      </dsp:txBody>
      <dsp:txXfrm>
        <a:off x="95915" y="2159029"/>
        <a:ext cx="2706073" cy="17729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129F0-CC5A-4489-8F25-BCD067B8ACC1}">
      <dsp:nvSpPr>
        <dsp:cNvPr id="0" name=""/>
        <dsp:cNvSpPr/>
      </dsp:nvSpPr>
      <dsp:spPr>
        <a:xfrm rot="5400000">
          <a:off x="4690147" y="-1596276"/>
          <a:ext cx="1567342" cy="5151829"/>
        </a:xfrm>
        <a:prstGeom prst="round2Same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1500" kern="1200" dirty="0">
              <a:solidFill>
                <a:schemeClr val="bg2">
                  <a:lumMod val="25000"/>
                </a:schemeClr>
              </a:solidFill>
            </a:rPr>
            <a:t>vztahuje se na službu přístupu k internetu nebo interpersonální komunikační služby účtované na základě času nebo objemu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>
              <a:solidFill>
                <a:schemeClr val="bg2">
                  <a:lumMod val="25000"/>
                </a:schemeClr>
              </a:solidFill>
            </a:rPr>
            <a:t>zahrnuje včasný přístup k informacím o úrovni spotřeby, informaci před dosažením limitu spotřeby nebo při jeho vyčerpání.</a:t>
          </a:r>
          <a:endParaRPr lang="cs-CZ" sz="1500" b="0" kern="1200" dirty="0">
            <a:solidFill>
              <a:schemeClr val="bg2">
                <a:lumMod val="25000"/>
              </a:schemeClr>
            </a:solidFill>
          </a:endParaRPr>
        </a:p>
      </dsp:txBody>
      <dsp:txXfrm rot="-5400000">
        <a:off x="2897904" y="272478"/>
        <a:ext cx="5075318" cy="1414320"/>
      </dsp:txXfrm>
    </dsp:sp>
    <dsp:sp modelId="{AA7AEA36-085A-4568-91C3-D88CA3DCA500}">
      <dsp:nvSpPr>
        <dsp:cNvPr id="0" name=""/>
        <dsp:cNvSpPr/>
      </dsp:nvSpPr>
      <dsp:spPr>
        <a:xfrm>
          <a:off x="0" y="49"/>
          <a:ext cx="2897903" cy="1959178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>
              <a:solidFill>
                <a:schemeClr val="accent1"/>
              </a:solidFill>
            </a:rPr>
            <a:t>Povinnost nabízet funkci sledování a kontroly</a:t>
          </a:r>
        </a:p>
      </dsp:txBody>
      <dsp:txXfrm>
        <a:off x="95639" y="95688"/>
        <a:ext cx="2706625" cy="1767900"/>
      </dsp:txXfrm>
    </dsp:sp>
    <dsp:sp modelId="{F21D6C96-D036-4829-9337-3A839F20D951}">
      <dsp:nvSpPr>
        <dsp:cNvPr id="0" name=""/>
        <dsp:cNvSpPr/>
      </dsp:nvSpPr>
      <dsp:spPr>
        <a:xfrm rot="5400000">
          <a:off x="4770888" y="546389"/>
          <a:ext cx="1567342" cy="4980772"/>
        </a:xfrm>
        <a:prstGeom prst="round2Same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1500" kern="1200" dirty="0">
              <a:solidFill>
                <a:schemeClr val="bg2">
                  <a:lumMod val="25000"/>
                </a:schemeClr>
              </a:solidFill>
            </a:rPr>
            <a:t>vztahuje se na službu přístupu k internetu nebo interpersonální komunikační službu založenou na číslech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1500" kern="1200" dirty="0">
              <a:solidFill>
                <a:schemeClr val="bg2">
                  <a:lumMod val="25000"/>
                </a:schemeClr>
              </a:solidFill>
            </a:rPr>
            <a:t>zahrnuje bezplatně, pokud je to technicky možné: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cs-CZ" sz="1500" kern="1200" dirty="0">
              <a:solidFill>
                <a:schemeClr val="bg2">
                  <a:lumMod val="25000"/>
                </a:schemeClr>
              </a:solidFill>
            </a:rPr>
            <a:t>- přeposílat el. poštu nebo přístup k el. poště po určitou dobu i po zániku závazku se smlouvy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cs-CZ" sz="1500" kern="1200" dirty="0">
              <a:solidFill>
                <a:schemeClr val="bg2">
                  <a:lumMod val="25000"/>
                </a:schemeClr>
              </a:solidFill>
            </a:rPr>
            <a:t>- poskytnout identifikaci volajícího.</a:t>
          </a:r>
        </a:p>
      </dsp:txBody>
      <dsp:txXfrm rot="-5400000">
        <a:off x="3064174" y="2329615"/>
        <a:ext cx="4904261" cy="1414320"/>
      </dsp:txXfrm>
    </dsp:sp>
    <dsp:sp modelId="{2790F4B6-AD39-455D-A7ED-7F67F5CDF741}">
      <dsp:nvSpPr>
        <dsp:cNvPr id="0" name=""/>
        <dsp:cNvSpPr/>
      </dsp:nvSpPr>
      <dsp:spPr>
        <a:xfrm>
          <a:off x="0" y="2057235"/>
          <a:ext cx="3064174" cy="1959178"/>
        </a:xfrm>
        <a:prstGeom prst="roundRect">
          <a:avLst/>
        </a:prstGeom>
        <a:solidFill>
          <a:schemeClr val="accent3">
            <a:shade val="50000"/>
            <a:hueOff val="839668"/>
            <a:satOff val="-58832"/>
            <a:lumOff val="513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>
              <a:solidFill>
                <a:schemeClr val="accent1"/>
              </a:solidFill>
            </a:rPr>
            <a:t>Povinnost poskytnout služby dle § </a:t>
          </a:r>
          <a:r>
            <a:rPr lang="cs-CZ" sz="3100" kern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69 ZEK</a:t>
          </a:r>
          <a:endParaRPr lang="cs-CZ" sz="3100" kern="1200" dirty="0">
            <a:solidFill>
              <a:schemeClr val="accent1"/>
            </a:solidFill>
          </a:endParaRPr>
        </a:p>
      </dsp:txBody>
      <dsp:txXfrm>
        <a:off x="95639" y="2152874"/>
        <a:ext cx="2872896" cy="17679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129F0-CC5A-4489-8F25-BCD067B8ACC1}">
      <dsp:nvSpPr>
        <dsp:cNvPr id="0" name=""/>
        <dsp:cNvSpPr/>
      </dsp:nvSpPr>
      <dsp:spPr>
        <a:xfrm rot="5400000">
          <a:off x="4414329" y="-1407913"/>
          <a:ext cx="2118978" cy="5151829"/>
        </a:xfrm>
        <a:prstGeom prst="round2Same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>
              <a:solidFill>
                <a:schemeClr val="bg2">
                  <a:lumMod val="25000"/>
                </a:schemeClr>
              </a:solidFill>
            </a:rPr>
            <a:t>omezení nelegálního podvržení telefonního čísla nebo obdobného identifikátoru, tzv. </a:t>
          </a:r>
          <a:r>
            <a:rPr lang="cs-CZ" sz="1500" kern="1200" dirty="0" err="1">
              <a:solidFill>
                <a:schemeClr val="bg2">
                  <a:lumMod val="25000"/>
                </a:schemeClr>
              </a:solidFill>
            </a:rPr>
            <a:t>spoofing</a:t>
          </a:r>
          <a:r>
            <a:rPr lang="cs-CZ" sz="1500" kern="1200" dirty="0">
              <a:solidFill>
                <a:schemeClr val="bg2">
                  <a:lumMod val="25000"/>
                </a:schemeClr>
              </a:solidFill>
            </a:rPr>
            <a:t> CLI (</a:t>
          </a:r>
          <a:r>
            <a:rPr lang="cs-CZ" sz="1500" kern="1200" dirty="0" err="1">
              <a:solidFill>
                <a:schemeClr val="bg2">
                  <a:lumMod val="25000"/>
                </a:schemeClr>
              </a:solidFill>
            </a:rPr>
            <a:t>Calling</a:t>
          </a:r>
          <a:r>
            <a:rPr lang="cs-CZ" sz="1500" kern="1200" dirty="0">
              <a:solidFill>
                <a:schemeClr val="bg2">
                  <a:lumMod val="25000"/>
                </a:schemeClr>
              </a:solidFill>
            </a:rPr>
            <a:t> Line </a:t>
          </a:r>
          <a:r>
            <a:rPr lang="cs-CZ" sz="1500" kern="1200" dirty="0" err="1">
              <a:solidFill>
                <a:schemeClr val="bg2">
                  <a:lumMod val="25000"/>
                </a:schemeClr>
              </a:solidFill>
            </a:rPr>
            <a:t>Identification</a:t>
          </a:r>
          <a:r>
            <a:rPr lang="cs-CZ" sz="1500" kern="1200" dirty="0">
              <a:solidFill>
                <a:schemeClr val="bg2">
                  <a:lumMod val="25000"/>
                </a:schemeClr>
              </a:solidFill>
            </a:rPr>
            <a:t>)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b="0" kern="1200" dirty="0">
              <a:solidFill>
                <a:schemeClr val="bg2">
                  <a:lumMod val="25000"/>
                </a:schemeClr>
              </a:solidFill>
            </a:rPr>
            <a:t>podvodníci se maskují za pravé telefonní číslo, e-mail, IP adresu či věrohodně vypadající webovou stránku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>
              <a:solidFill>
                <a:schemeClr val="bg2">
                  <a:lumMod val="25000"/>
                </a:schemeClr>
              </a:solidFill>
            </a:rPr>
            <a:t>vymahatelnost Úřadem tohoto zákazu je velmi slabá, kdy i policie vybavená svými prostředky má problém s usvědčováním pachatelů </a:t>
          </a:r>
          <a:r>
            <a:rPr lang="cs-CZ" sz="1500" kern="1200" dirty="0" err="1">
              <a:solidFill>
                <a:schemeClr val="bg2">
                  <a:lumMod val="25000"/>
                </a:schemeClr>
              </a:solidFill>
            </a:rPr>
            <a:t>spoofingu</a:t>
          </a:r>
          <a:r>
            <a:rPr lang="cs-CZ" sz="1500" kern="1200" dirty="0">
              <a:solidFill>
                <a:schemeClr val="bg2">
                  <a:lumMod val="25000"/>
                </a:schemeClr>
              </a:solidFill>
            </a:rPr>
            <a:t>.</a:t>
          </a:r>
          <a:endParaRPr lang="cs-CZ" sz="1500" b="0" kern="1200" dirty="0">
            <a:solidFill>
              <a:schemeClr val="bg2">
                <a:lumMod val="25000"/>
              </a:schemeClr>
            </a:solidFill>
          </a:endParaRPr>
        </a:p>
      </dsp:txBody>
      <dsp:txXfrm rot="-5400000">
        <a:off x="2897904" y="211952"/>
        <a:ext cx="5048389" cy="1912098"/>
      </dsp:txXfrm>
    </dsp:sp>
    <dsp:sp modelId="{AA7AEA36-085A-4568-91C3-D88CA3DCA500}">
      <dsp:nvSpPr>
        <dsp:cNvPr id="0" name=""/>
        <dsp:cNvSpPr/>
      </dsp:nvSpPr>
      <dsp:spPr>
        <a:xfrm>
          <a:off x="0" y="0"/>
          <a:ext cx="2897903" cy="2336002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>
              <a:solidFill>
                <a:schemeClr val="accent1"/>
              </a:solidFill>
            </a:rPr>
            <a:t>Zneužití čísla a elektronické adresy odesílatele</a:t>
          </a:r>
        </a:p>
      </dsp:txBody>
      <dsp:txXfrm>
        <a:off x="114034" y="114034"/>
        <a:ext cx="2669835" cy="210793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129F0-CC5A-4489-8F25-BCD067B8ACC1}">
      <dsp:nvSpPr>
        <dsp:cNvPr id="0" name=""/>
        <dsp:cNvSpPr/>
      </dsp:nvSpPr>
      <dsp:spPr>
        <a:xfrm rot="5400000">
          <a:off x="4415363" y="-1407913"/>
          <a:ext cx="2116909" cy="5151829"/>
        </a:xfrm>
        <a:prstGeom prst="round2Same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b="0" kern="1200" dirty="0">
              <a:solidFill>
                <a:schemeClr val="bg2">
                  <a:lumMod val="25000"/>
                </a:schemeClr>
              </a:solidFill>
            </a:rPr>
            <a:t>od 1.7.2022 lze za účelem marketingu kontaktovat účastníka, který je uveden ve veřejném seznamu účastníků a výslovně uvedl, že si přeje být kontaktován (režim </a:t>
          </a:r>
          <a:r>
            <a:rPr lang="cs-CZ" sz="1500" b="0" kern="1200" dirty="0" err="1">
              <a:solidFill>
                <a:schemeClr val="bg2">
                  <a:lumMod val="25000"/>
                </a:schemeClr>
              </a:solidFill>
            </a:rPr>
            <a:t>opt</a:t>
          </a:r>
          <a:r>
            <a:rPr lang="cs-CZ" sz="1500" b="0" kern="1200" dirty="0">
              <a:solidFill>
                <a:schemeClr val="bg2">
                  <a:lumMod val="25000"/>
                </a:schemeClr>
              </a:solidFill>
            </a:rPr>
            <a:t>-in), 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b="0" kern="1200" dirty="0">
              <a:solidFill>
                <a:schemeClr val="bg2">
                  <a:lumMod val="25000"/>
                </a:schemeClr>
              </a:solidFill>
            </a:rPr>
            <a:t>zákaz využívat účastnické seznamy nebo službu EK pro účely marketingu prostřednictvím automatických systému volání (automatická volací zařízení) nebo elektronické pošty.</a:t>
          </a:r>
        </a:p>
      </dsp:txBody>
      <dsp:txXfrm rot="-5400000">
        <a:off x="2897904" y="212885"/>
        <a:ext cx="5048490" cy="1910231"/>
      </dsp:txXfrm>
    </dsp:sp>
    <dsp:sp modelId="{AA7AEA36-085A-4568-91C3-D88CA3DCA500}">
      <dsp:nvSpPr>
        <dsp:cNvPr id="0" name=""/>
        <dsp:cNvSpPr/>
      </dsp:nvSpPr>
      <dsp:spPr>
        <a:xfrm>
          <a:off x="0" y="1140"/>
          <a:ext cx="2897903" cy="2333721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>
              <a:solidFill>
                <a:schemeClr val="accent1"/>
              </a:solidFill>
            </a:rPr>
            <a:t>Zákaz  marketingu</a:t>
          </a:r>
        </a:p>
      </dsp:txBody>
      <dsp:txXfrm>
        <a:off x="113923" y="115063"/>
        <a:ext cx="2670057" cy="210587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129F0-CC5A-4489-8F25-BCD067B8ACC1}">
      <dsp:nvSpPr>
        <dsp:cNvPr id="0" name=""/>
        <dsp:cNvSpPr/>
      </dsp:nvSpPr>
      <dsp:spPr>
        <a:xfrm rot="5400000">
          <a:off x="4628284" y="-1596276"/>
          <a:ext cx="1691068" cy="5151829"/>
        </a:xfrm>
        <a:prstGeom prst="round2Same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1500" kern="1200" dirty="0">
              <a:solidFill>
                <a:schemeClr val="bg2">
                  <a:lumMod val="25000"/>
                </a:schemeClr>
              </a:solidFill>
            </a:rPr>
            <a:t>nově: projeví-li zájem uživatel domu, bytu nebo </a:t>
          </a:r>
          <a:r>
            <a:rPr lang="cs-CZ" sz="1500" kern="1200" dirty="0" err="1">
              <a:solidFill>
                <a:schemeClr val="bg2">
                  <a:lumMod val="25000"/>
                </a:schemeClr>
              </a:solidFill>
            </a:rPr>
            <a:t>nebyt</a:t>
          </a:r>
          <a:r>
            <a:rPr lang="cs-CZ" sz="1500" kern="1200" dirty="0">
              <a:solidFill>
                <a:schemeClr val="bg2">
                  <a:lumMod val="25000"/>
                </a:schemeClr>
              </a:solidFill>
            </a:rPr>
            <a:t>. prostoru je povinen vlastník těchto nemovitostí podnikateli zajišťujícímu veřej. komunikační síť umožnit: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cs-CZ" sz="1500" kern="1200" dirty="0">
              <a:solidFill>
                <a:schemeClr val="bg2">
                  <a:lumMod val="25000"/>
                </a:schemeClr>
              </a:solidFill>
            </a:rPr>
            <a:t>-  příjem rozhlasového a televizního vysílání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cs-CZ" sz="1500" kern="1200" dirty="0">
              <a:solidFill>
                <a:schemeClr val="bg2">
                  <a:lumMod val="25000"/>
                </a:schemeClr>
              </a:solidFill>
            </a:rPr>
            <a:t>- zřízení vnitřního komunikačního vedení veř. komunikační sítě včetně rozvaděče a koncového bodu sítě 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b="0" kern="1200" dirty="0">
              <a:solidFill>
                <a:schemeClr val="bg2">
                  <a:lumMod val="25000"/>
                </a:schemeClr>
              </a:solidFill>
            </a:rPr>
            <a:t>v případě sporu rozhoduje ČTÚ na základě návrhu.</a:t>
          </a:r>
        </a:p>
      </dsp:txBody>
      <dsp:txXfrm rot="-5400000">
        <a:off x="2897904" y="216655"/>
        <a:ext cx="5069278" cy="1525966"/>
      </dsp:txXfrm>
    </dsp:sp>
    <dsp:sp modelId="{AA7AEA36-085A-4568-91C3-D88CA3DCA500}">
      <dsp:nvSpPr>
        <dsp:cNvPr id="0" name=""/>
        <dsp:cNvSpPr/>
      </dsp:nvSpPr>
      <dsp:spPr>
        <a:xfrm>
          <a:off x="0" y="49"/>
          <a:ext cx="2897903" cy="1959178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>
              <a:solidFill>
                <a:schemeClr val="accent1"/>
              </a:solidFill>
            </a:rPr>
            <a:t>Oprávnění k využívání cizích nemovitostí</a:t>
          </a:r>
        </a:p>
      </dsp:txBody>
      <dsp:txXfrm>
        <a:off x="95639" y="95688"/>
        <a:ext cx="2706625" cy="1767900"/>
      </dsp:txXfrm>
    </dsp:sp>
    <dsp:sp modelId="{F21D6C96-D036-4829-9337-3A839F20D951}">
      <dsp:nvSpPr>
        <dsp:cNvPr id="0" name=""/>
        <dsp:cNvSpPr/>
      </dsp:nvSpPr>
      <dsp:spPr>
        <a:xfrm rot="5400000">
          <a:off x="4770888" y="546389"/>
          <a:ext cx="1567342" cy="4980772"/>
        </a:xfrm>
        <a:prstGeom prst="round2Same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>
              <a:solidFill>
                <a:schemeClr val="tx2"/>
              </a:solidFill>
            </a:rPr>
            <a:t>úprava struktury přestupků odpovídá použité terminologii a nově stanoveným povinnostem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b="0" kern="1200" dirty="0">
              <a:solidFill>
                <a:srgbClr val="002060"/>
              </a:solidFill>
            </a:rPr>
            <a:t>nově lze za přestupek uložit rovněž trest zveřejnění rozhodnutí o přestupku, dotýká-li se přestupek práv koncových uživatelů.</a:t>
          </a:r>
        </a:p>
      </dsp:txBody>
      <dsp:txXfrm rot="-5400000">
        <a:off x="3064174" y="2329615"/>
        <a:ext cx="4904261" cy="1414320"/>
      </dsp:txXfrm>
    </dsp:sp>
    <dsp:sp modelId="{2790F4B6-AD39-455D-A7ED-7F67F5CDF741}">
      <dsp:nvSpPr>
        <dsp:cNvPr id="0" name=""/>
        <dsp:cNvSpPr/>
      </dsp:nvSpPr>
      <dsp:spPr>
        <a:xfrm>
          <a:off x="0" y="2057235"/>
          <a:ext cx="3064174" cy="1959178"/>
        </a:xfrm>
        <a:prstGeom prst="roundRect">
          <a:avLst/>
        </a:prstGeom>
        <a:solidFill>
          <a:schemeClr val="accent3">
            <a:shade val="50000"/>
            <a:hueOff val="839668"/>
            <a:satOff val="-58832"/>
            <a:lumOff val="513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>
              <a:solidFill>
                <a:schemeClr val="accent1"/>
              </a:solidFill>
            </a:rPr>
            <a:t>Přestupky</a:t>
          </a:r>
        </a:p>
      </dsp:txBody>
      <dsp:txXfrm>
        <a:off x="95639" y="2152874"/>
        <a:ext cx="2872896" cy="17679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129F0-CC5A-4489-8F25-BCD067B8ACC1}">
      <dsp:nvSpPr>
        <dsp:cNvPr id="0" name=""/>
        <dsp:cNvSpPr/>
      </dsp:nvSpPr>
      <dsp:spPr>
        <a:xfrm rot="5400000">
          <a:off x="4687888" y="-1593453"/>
          <a:ext cx="1571859" cy="5151829"/>
        </a:xfrm>
        <a:prstGeom prst="round2Same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solidFill>
                <a:srgbClr val="002060"/>
              </a:solidFill>
            </a:rPr>
            <a:t>zahrnuje kromě volání nově i </a:t>
          </a:r>
          <a:r>
            <a:rPr lang="cs-CZ" sz="1600" b="0" kern="1200" dirty="0">
              <a:solidFill>
                <a:srgbClr val="002060"/>
              </a:solidFill>
            </a:rPr>
            <a:t>zasílání SMS zpráv 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solidFill>
                <a:srgbClr val="002060"/>
              </a:solidFill>
            </a:rPr>
            <a:t>pokuta až do výše 200 000 Kč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solidFill>
                <a:srgbClr val="002060"/>
              </a:solidFill>
            </a:rPr>
            <a:t>od 1. ledna 2022 zaveden systém veřejné výstrahy varování obyvatel před hrozícími mimořádnými událostmi.</a:t>
          </a:r>
        </a:p>
      </dsp:txBody>
      <dsp:txXfrm rot="-5400000">
        <a:off x="2897903" y="273264"/>
        <a:ext cx="5075097" cy="1418395"/>
      </dsp:txXfrm>
    </dsp:sp>
    <dsp:sp modelId="{AA7AEA36-085A-4568-91C3-D88CA3DCA500}">
      <dsp:nvSpPr>
        <dsp:cNvPr id="0" name=""/>
        <dsp:cNvSpPr/>
      </dsp:nvSpPr>
      <dsp:spPr>
        <a:xfrm>
          <a:off x="0" y="49"/>
          <a:ext cx="2897903" cy="1964824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>
              <a:solidFill>
                <a:schemeClr val="accent1"/>
              </a:solidFill>
            </a:rPr>
            <a:t>Tísňová komunikace</a:t>
          </a:r>
        </a:p>
      </dsp:txBody>
      <dsp:txXfrm>
        <a:off x="95915" y="95964"/>
        <a:ext cx="2706073" cy="1772994"/>
      </dsp:txXfrm>
    </dsp:sp>
    <dsp:sp modelId="{F21D6C96-D036-4829-9337-3A839F20D951}">
      <dsp:nvSpPr>
        <dsp:cNvPr id="0" name=""/>
        <dsp:cNvSpPr/>
      </dsp:nvSpPr>
      <dsp:spPr>
        <a:xfrm rot="5400000">
          <a:off x="4607236" y="469612"/>
          <a:ext cx="1733163" cy="5151829"/>
        </a:xfrm>
        <a:prstGeom prst="round2Same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solidFill>
                <a:srgbClr val="002060"/>
              </a:solidFill>
            </a:rPr>
            <a:t>přenositelnost čísla a nově i změna poskytovatele služby přístupu k internetu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solidFill>
                <a:srgbClr val="002060"/>
              </a:solidFill>
            </a:rPr>
            <a:t> technické a organizační podmínky upraveny vyhláškou č. </a:t>
          </a:r>
          <a:r>
            <a:rPr lang="cs-CZ" sz="1600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58/2022 </a:t>
          </a:r>
          <a:r>
            <a:rPr lang="cs-CZ" sz="1600" kern="1200" dirty="0">
              <a:solidFill>
                <a:srgbClr val="002060"/>
              </a:solidFill>
            </a:rPr>
            <a:t>Sb.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solidFill>
                <a:srgbClr val="002060"/>
              </a:solidFill>
            </a:rPr>
            <a:t>paušální náhrada při zpoždění nebo zneužití postupu při přenosu upravena vyhláškou </a:t>
          </a:r>
          <a:r>
            <a:rPr lang="cs-CZ" sz="1600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529/2021</a:t>
          </a:r>
          <a:r>
            <a:rPr lang="cs-CZ" sz="1600" kern="1200" dirty="0">
              <a:solidFill>
                <a:srgbClr val="002060"/>
              </a:solidFill>
            </a:rPr>
            <a:t> Sb.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solidFill>
                <a:srgbClr val="002060"/>
              </a:solidFill>
            </a:rPr>
            <a:t>neposkytnutí této náhrady je nově přestupek</a:t>
          </a:r>
          <a:r>
            <a:rPr lang="cs-CZ" sz="1800" kern="1200" dirty="0">
              <a:solidFill>
                <a:srgbClr val="002060"/>
              </a:solidFill>
            </a:rPr>
            <a:t>.</a:t>
          </a:r>
        </a:p>
      </dsp:txBody>
      <dsp:txXfrm rot="-5400000">
        <a:off x="2897903" y="2263551"/>
        <a:ext cx="5067223" cy="1563951"/>
      </dsp:txXfrm>
    </dsp:sp>
    <dsp:sp modelId="{2790F4B6-AD39-455D-A7ED-7F67F5CDF741}">
      <dsp:nvSpPr>
        <dsp:cNvPr id="0" name=""/>
        <dsp:cNvSpPr/>
      </dsp:nvSpPr>
      <dsp:spPr>
        <a:xfrm>
          <a:off x="0" y="2063114"/>
          <a:ext cx="2897903" cy="1964824"/>
        </a:xfrm>
        <a:prstGeom prst="roundRect">
          <a:avLst/>
        </a:prstGeom>
        <a:solidFill>
          <a:schemeClr val="accent3">
            <a:shade val="50000"/>
            <a:hueOff val="839668"/>
            <a:satOff val="-58832"/>
            <a:lumOff val="513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>
              <a:solidFill>
                <a:schemeClr val="accent1"/>
              </a:solidFill>
            </a:rPr>
            <a:t>Změna poskytovatele služby</a:t>
          </a:r>
        </a:p>
      </dsp:txBody>
      <dsp:txXfrm>
        <a:off x="95915" y="2159029"/>
        <a:ext cx="2706073" cy="17729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129F0-CC5A-4489-8F25-BCD067B8ACC1}">
      <dsp:nvSpPr>
        <dsp:cNvPr id="0" name=""/>
        <dsp:cNvSpPr/>
      </dsp:nvSpPr>
      <dsp:spPr>
        <a:xfrm rot="5400000">
          <a:off x="4547973" y="-1596276"/>
          <a:ext cx="1851690" cy="5151829"/>
        </a:xfrm>
        <a:prstGeom prst="round2Same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>
              <a:solidFill>
                <a:srgbClr val="002060"/>
              </a:solidFill>
            </a:rPr>
            <a:t>zajišťuje pro spotřebitele dostupnost veřejných komunikačních sítí a služeb ve stanovené kvalitě a za dostupnou cenu</a:t>
          </a:r>
          <a:endParaRPr lang="cs-CZ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>
              <a:solidFill>
                <a:srgbClr val="002060"/>
              </a:solidFill>
            </a:rPr>
            <a:t>umožňuje rovnocenný přístup pro koncové uživatele se zdravotním postižením a </a:t>
          </a:r>
          <a:r>
            <a:rPr lang="cs-CZ" sz="1500" b="0" kern="1200" dirty="0">
              <a:solidFill>
                <a:srgbClr val="002060"/>
              </a:solidFill>
            </a:rPr>
            <a:t>tak nově také pro osoby s nízkými příjmy</a:t>
          </a:r>
        </a:p>
      </dsp:txBody>
      <dsp:txXfrm rot="-5400000">
        <a:off x="2897904" y="144185"/>
        <a:ext cx="5061437" cy="1670906"/>
      </dsp:txXfrm>
    </dsp:sp>
    <dsp:sp modelId="{AA7AEA36-085A-4568-91C3-D88CA3DCA500}">
      <dsp:nvSpPr>
        <dsp:cNvPr id="0" name=""/>
        <dsp:cNvSpPr/>
      </dsp:nvSpPr>
      <dsp:spPr>
        <a:xfrm>
          <a:off x="0" y="49"/>
          <a:ext cx="2897903" cy="1959178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>
              <a:solidFill>
                <a:schemeClr val="accent1"/>
              </a:solidFill>
            </a:rPr>
            <a:t>Univerzální služba </a:t>
          </a:r>
        </a:p>
      </dsp:txBody>
      <dsp:txXfrm>
        <a:off x="95639" y="95688"/>
        <a:ext cx="2706625" cy="1767900"/>
      </dsp:txXfrm>
    </dsp:sp>
    <dsp:sp modelId="{F21D6C96-D036-4829-9337-3A839F20D951}">
      <dsp:nvSpPr>
        <dsp:cNvPr id="0" name=""/>
        <dsp:cNvSpPr/>
      </dsp:nvSpPr>
      <dsp:spPr>
        <a:xfrm rot="5400000">
          <a:off x="4690147" y="460861"/>
          <a:ext cx="1567342" cy="5151829"/>
        </a:xfrm>
        <a:prstGeom prst="round2Same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1500" kern="1200" dirty="0">
              <a:solidFill>
                <a:schemeClr val="bg2">
                  <a:lumMod val="25000"/>
                </a:schemeClr>
              </a:solidFill>
            </a:rPr>
            <a:t>neumožňuje uplatnit vůči koncovému uživateli diskriminační podmínky z důvodů týkajících se jeho státní příslušnosti, místa pobytu nebo místa jeho usazení, pokud k takovému odlišnému zacházení nejsou dány objektivní důvody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1500" kern="1200" dirty="0">
              <a:solidFill>
                <a:schemeClr val="bg2">
                  <a:lumMod val="25000"/>
                </a:schemeClr>
              </a:solidFill>
            </a:rPr>
            <a:t>za porušení tohoto zákazu je možno uložit pokutu až do výše 50 mil. Kč.</a:t>
          </a:r>
        </a:p>
      </dsp:txBody>
      <dsp:txXfrm rot="-5400000">
        <a:off x="2897904" y="2329616"/>
        <a:ext cx="5075318" cy="1414320"/>
      </dsp:txXfrm>
    </dsp:sp>
    <dsp:sp modelId="{2790F4B6-AD39-455D-A7ED-7F67F5CDF741}">
      <dsp:nvSpPr>
        <dsp:cNvPr id="0" name=""/>
        <dsp:cNvSpPr/>
      </dsp:nvSpPr>
      <dsp:spPr>
        <a:xfrm>
          <a:off x="0" y="2057235"/>
          <a:ext cx="2897903" cy="1959178"/>
        </a:xfrm>
        <a:prstGeom prst="roundRect">
          <a:avLst/>
        </a:prstGeom>
        <a:solidFill>
          <a:schemeClr val="accent3">
            <a:shade val="50000"/>
            <a:hueOff val="839668"/>
            <a:satOff val="-58832"/>
            <a:lumOff val="513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>
              <a:solidFill>
                <a:schemeClr val="accent1"/>
              </a:solidFill>
            </a:rPr>
            <a:t>Zákaz diskriminace</a:t>
          </a:r>
        </a:p>
      </dsp:txBody>
      <dsp:txXfrm>
        <a:off x="95639" y="2152874"/>
        <a:ext cx="2706625" cy="17679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A70D2-3C32-4EA8-B9F8-2B249BD6E63E}">
      <dsp:nvSpPr>
        <dsp:cNvPr id="0" name=""/>
        <dsp:cNvSpPr/>
      </dsp:nvSpPr>
      <dsp:spPr>
        <a:xfrm rot="2561100">
          <a:off x="2681314" y="3216158"/>
          <a:ext cx="697848" cy="50273"/>
        </a:xfrm>
        <a:custGeom>
          <a:avLst/>
          <a:gdLst/>
          <a:ahLst/>
          <a:cxnLst/>
          <a:rect l="0" t="0" r="0" b="0"/>
          <a:pathLst>
            <a:path>
              <a:moveTo>
                <a:pt x="0" y="25136"/>
              </a:moveTo>
              <a:lnTo>
                <a:pt x="697848" y="2513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A1FC8-79EB-4C71-947C-B588F5F39579}">
      <dsp:nvSpPr>
        <dsp:cNvPr id="0" name=""/>
        <dsp:cNvSpPr/>
      </dsp:nvSpPr>
      <dsp:spPr>
        <a:xfrm>
          <a:off x="2773747" y="2268555"/>
          <a:ext cx="775266" cy="50273"/>
        </a:xfrm>
        <a:custGeom>
          <a:avLst/>
          <a:gdLst/>
          <a:ahLst/>
          <a:cxnLst/>
          <a:rect l="0" t="0" r="0" b="0"/>
          <a:pathLst>
            <a:path>
              <a:moveTo>
                <a:pt x="0" y="25136"/>
              </a:moveTo>
              <a:lnTo>
                <a:pt x="775266" y="2513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1D8C5-0D6E-4A62-8B43-3A41B78B140C}">
      <dsp:nvSpPr>
        <dsp:cNvPr id="0" name=""/>
        <dsp:cNvSpPr/>
      </dsp:nvSpPr>
      <dsp:spPr>
        <a:xfrm rot="19035592">
          <a:off x="2682507" y="1322962"/>
          <a:ext cx="687148" cy="50273"/>
        </a:xfrm>
        <a:custGeom>
          <a:avLst/>
          <a:gdLst/>
          <a:ahLst/>
          <a:cxnLst/>
          <a:rect l="0" t="0" r="0" b="0"/>
          <a:pathLst>
            <a:path>
              <a:moveTo>
                <a:pt x="0" y="25136"/>
              </a:moveTo>
              <a:lnTo>
                <a:pt x="687148" y="2513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3AEACB-9137-4882-B65F-E4C85D178623}">
      <dsp:nvSpPr>
        <dsp:cNvPr id="0" name=""/>
        <dsp:cNvSpPr/>
      </dsp:nvSpPr>
      <dsp:spPr>
        <a:xfrm>
          <a:off x="901426" y="1192327"/>
          <a:ext cx="2202730" cy="2202730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660A7-9FE2-4D9C-9C17-35654BE0AD9A}">
      <dsp:nvSpPr>
        <dsp:cNvPr id="0" name=""/>
        <dsp:cNvSpPr/>
      </dsp:nvSpPr>
      <dsp:spPr>
        <a:xfrm>
          <a:off x="3094607" y="697"/>
          <a:ext cx="1348943" cy="13216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cs-CZ" sz="1300" kern="1200" dirty="0">
              <a:solidFill>
                <a:schemeClr val="bg1"/>
              </a:solidFill>
            </a:rPr>
            <a:t>Předsmluvní informace před uzavřením smlouvy </a:t>
          </a:r>
        </a:p>
      </dsp:txBody>
      <dsp:txXfrm>
        <a:off x="3292155" y="194246"/>
        <a:ext cx="953847" cy="934540"/>
      </dsp:txXfrm>
    </dsp:sp>
    <dsp:sp modelId="{24C6D806-1851-448B-915F-C69E0622FB02}">
      <dsp:nvSpPr>
        <dsp:cNvPr id="0" name=""/>
        <dsp:cNvSpPr/>
      </dsp:nvSpPr>
      <dsp:spPr>
        <a:xfrm>
          <a:off x="4541583" y="697"/>
          <a:ext cx="2023415" cy="1321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Informace uvedené v Příloze č. 1 ZEK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Shrnutí smlouvy</a:t>
          </a:r>
        </a:p>
      </dsp:txBody>
      <dsp:txXfrm>
        <a:off x="4541583" y="697"/>
        <a:ext cx="2023415" cy="1321638"/>
      </dsp:txXfrm>
    </dsp:sp>
    <dsp:sp modelId="{B1578AE2-BA6E-404D-9809-3BC84CB9E313}">
      <dsp:nvSpPr>
        <dsp:cNvPr id="0" name=""/>
        <dsp:cNvSpPr/>
      </dsp:nvSpPr>
      <dsp:spPr>
        <a:xfrm>
          <a:off x="3549013" y="1632873"/>
          <a:ext cx="1321638" cy="13216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kern="1200" dirty="0">
              <a:solidFill>
                <a:schemeClr val="bg1"/>
              </a:solidFill>
            </a:rPr>
            <a:t>Posílení právní jistoty pro spotřebitele</a:t>
          </a:r>
          <a:endParaRPr lang="cs-CZ" sz="1300" kern="1200" dirty="0">
            <a:solidFill>
              <a:schemeClr val="bg1"/>
            </a:solidFill>
          </a:endParaRPr>
        </a:p>
      </dsp:txBody>
      <dsp:txXfrm>
        <a:off x="3742562" y="1826422"/>
        <a:ext cx="934540" cy="934540"/>
      </dsp:txXfrm>
    </dsp:sp>
    <dsp:sp modelId="{7471B052-9746-4447-8E39-B0CE01F2FC95}">
      <dsp:nvSpPr>
        <dsp:cNvPr id="0" name=""/>
        <dsp:cNvSpPr/>
      </dsp:nvSpPr>
      <dsp:spPr>
        <a:xfrm>
          <a:off x="5002816" y="1632873"/>
          <a:ext cx="1982457" cy="1321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0" kern="1200" dirty="0">
              <a:solidFill>
                <a:srgbClr val="002060"/>
              </a:solidFill>
            </a:rPr>
            <a:t>Umožňuje před uzavřením smlouvy učinit informovanou volbu</a:t>
          </a:r>
          <a:endParaRPr lang="cs-CZ" sz="1600" kern="1200" dirty="0"/>
        </a:p>
      </dsp:txBody>
      <dsp:txXfrm>
        <a:off x="5002816" y="1632873"/>
        <a:ext cx="1982457" cy="1321638"/>
      </dsp:txXfrm>
    </dsp:sp>
    <dsp:sp modelId="{3CC6F318-F60D-403D-B083-6E6998AC415F}">
      <dsp:nvSpPr>
        <dsp:cNvPr id="0" name=""/>
        <dsp:cNvSpPr/>
      </dsp:nvSpPr>
      <dsp:spPr>
        <a:xfrm>
          <a:off x="3111673" y="3265049"/>
          <a:ext cx="1321638" cy="13216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kern="1200" dirty="0">
              <a:solidFill>
                <a:schemeClr val="bg1"/>
              </a:solidFill>
            </a:rPr>
            <a:t>Poskytují se také mikropodniku, malému podniku a neziskovým organizacím</a:t>
          </a:r>
          <a:endParaRPr lang="cs-CZ" sz="1100" kern="1200" dirty="0">
            <a:solidFill>
              <a:schemeClr val="bg1"/>
            </a:solidFill>
          </a:endParaRPr>
        </a:p>
      </dsp:txBody>
      <dsp:txXfrm>
        <a:off x="3305222" y="3458598"/>
        <a:ext cx="934540" cy="934540"/>
      </dsp:txXfrm>
    </dsp:sp>
    <dsp:sp modelId="{C436F056-AD25-4A43-A2FF-4DFF25B6099D}">
      <dsp:nvSpPr>
        <dsp:cNvPr id="0" name=""/>
        <dsp:cNvSpPr/>
      </dsp:nvSpPr>
      <dsp:spPr>
        <a:xfrm>
          <a:off x="4565475" y="3265049"/>
          <a:ext cx="1982457" cy="1321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Před uzavřením smlouvy doloží prohlášením, že se jedná o daný subjekt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Možnost vzdát se těchto práv</a:t>
          </a:r>
        </a:p>
      </dsp:txBody>
      <dsp:txXfrm>
        <a:off x="4565475" y="3265049"/>
        <a:ext cx="1982457" cy="13216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901AD-A8B9-4ACA-A18C-9012D9F2ABFB}">
      <dsp:nvSpPr>
        <dsp:cNvPr id="0" name=""/>
        <dsp:cNvSpPr/>
      </dsp:nvSpPr>
      <dsp:spPr>
        <a:xfrm>
          <a:off x="3374005" y="2572"/>
          <a:ext cx="1694216" cy="110124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97000"/>
                <a:satMod val="115000"/>
                <a:lumMod val="114000"/>
              </a:schemeClr>
            </a:gs>
            <a:gs pos="60000">
              <a:schemeClr val="accent6">
                <a:shade val="50000"/>
                <a:hueOff val="0"/>
                <a:satOff val="0"/>
                <a:lumOff val="0"/>
                <a:alphaOff val="0"/>
                <a:tint val="100000"/>
                <a:shade val="96000"/>
                <a:satMod val="100000"/>
                <a:lumMod val="108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1000"/>
                <a:satMod val="100000"/>
              </a:schemeClr>
            </a:gs>
          </a:gsLst>
          <a:lin ang="5400000" scaled="0"/>
        </a:gradFill>
        <a:ln>
          <a:noFill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4800000"/>
          </a:lightRig>
        </a:scene3d>
        <a:sp3d prstMaterial="matte">
          <a:bevelT w="25400" h="444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Hlavní znaky služby</a:t>
          </a:r>
        </a:p>
      </dsp:txBody>
      <dsp:txXfrm>
        <a:off x="3427763" y="56330"/>
        <a:ext cx="1586700" cy="993724"/>
      </dsp:txXfrm>
    </dsp:sp>
    <dsp:sp modelId="{7E321682-DAEE-4160-A236-116FB4E5F034}">
      <dsp:nvSpPr>
        <dsp:cNvPr id="0" name=""/>
        <dsp:cNvSpPr/>
      </dsp:nvSpPr>
      <dsp:spPr>
        <a:xfrm>
          <a:off x="2020672" y="553192"/>
          <a:ext cx="4400882" cy="4400882"/>
        </a:xfrm>
        <a:custGeom>
          <a:avLst/>
          <a:gdLst/>
          <a:ahLst/>
          <a:cxnLst/>
          <a:rect l="0" t="0" r="0" b="0"/>
          <a:pathLst>
            <a:path>
              <a:moveTo>
                <a:pt x="3059191" y="174487"/>
              </a:moveTo>
              <a:arcTo wR="2200441" hR="2200441" stAng="17578251" swAng="1961786"/>
            </a:path>
          </a:pathLst>
        </a:custGeom>
        <a:noFill/>
        <a:ln w="12700" cap="flat" cmpd="sng" algn="ctr">
          <a:solidFill>
            <a:schemeClr val="accent6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5F3071-0023-4919-BE33-3B259B3A7449}">
      <dsp:nvSpPr>
        <dsp:cNvPr id="0" name=""/>
        <dsp:cNvSpPr/>
      </dsp:nvSpPr>
      <dsp:spPr>
        <a:xfrm>
          <a:off x="5466749" y="1523039"/>
          <a:ext cx="1694216" cy="110124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188562"/>
                <a:satOff val="-12648"/>
                <a:lumOff val="19096"/>
                <a:alphaOff val="0"/>
                <a:tint val="97000"/>
                <a:satMod val="115000"/>
                <a:lumMod val="114000"/>
              </a:schemeClr>
            </a:gs>
            <a:gs pos="60000">
              <a:schemeClr val="accent6">
                <a:shade val="50000"/>
                <a:hueOff val="188562"/>
                <a:satOff val="-12648"/>
                <a:lumOff val="19096"/>
                <a:alphaOff val="0"/>
                <a:tint val="100000"/>
                <a:shade val="96000"/>
                <a:satMod val="100000"/>
                <a:lumMod val="108000"/>
              </a:schemeClr>
            </a:gs>
            <a:gs pos="100000">
              <a:schemeClr val="accent6">
                <a:shade val="50000"/>
                <a:hueOff val="188562"/>
                <a:satOff val="-12648"/>
                <a:lumOff val="19096"/>
                <a:alphaOff val="0"/>
                <a:shade val="91000"/>
                <a:satMod val="100000"/>
              </a:schemeClr>
            </a:gs>
          </a:gsLst>
          <a:lin ang="5400000" scaled="0"/>
        </a:gradFill>
        <a:ln>
          <a:noFill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4800000"/>
          </a:lightRig>
        </a:scene3d>
        <a:sp3d prstMaterial="matte">
          <a:bevelT w="25400" h="444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Ceny a platby</a:t>
          </a:r>
        </a:p>
      </dsp:txBody>
      <dsp:txXfrm>
        <a:off x="5520507" y="1576797"/>
        <a:ext cx="1586700" cy="993724"/>
      </dsp:txXfrm>
    </dsp:sp>
    <dsp:sp modelId="{CA867D78-D982-4F87-A438-7EA2D7D2622D}">
      <dsp:nvSpPr>
        <dsp:cNvPr id="0" name=""/>
        <dsp:cNvSpPr/>
      </dsp:nvSpPr>
      <dsp:spPr>
        <a:xfrm>
          <a:off x="2020672" y="553192"/>
          <a:ext cx="4400882" cy="4400882"/>
        </a:xfrm>
        <a:custGeom>
          <a:avLst/>
          <a:gdLst/>
          <a:ahLst/>
          <a:cxnLst/>
          <a:rect l="0" t="0" r="0" b="0"/>
          <a:pathLst>
            <a:path>
              <a:moveTo>
                <a:pt x="4397860" y="2085154"/>
              </a:moveTo>
              <a:arcTo wR="2200441" hR="2200441" stAng="21419806" swAng="2196493"/>
            </a:path>
          </a:pathLst>
        </a:custGeom>
        <a:noFill/>
        <a:ln w="12700" cap="flat" cmpd="sng" algn="ctr">
          <a:solidFill>
            <a:schemeClr val="accent6">
              <a:shade val="90000"/>
              <a:hueOff val="193045"/>
              <a:satOff val="-12000"/>
              <a:lumOff val="1634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00329E-0CEF-45FE-85E2-289A7FD61D6E}">
      <dsp:nvSpPr>
        <dsp:cNvPr id="0" name=""/>
        <dsp:cNvSpPr/>
      </dsp:nvSpPr>
      <dsp:spPr>
        <a:xfrm>
          <a:off x="4667392" y="3983207"/>
          <a:ext cx="1694216" cy="110124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377125"/>
                <a:satOff val="-25296"/>
                <a:lumOff val="38191"/>
                <a:alphaOff val="0"/>
                <a:tint val="97000"/>
                <a:satMod val="115000"/>
                <a:lumMod val="114000"/>
              </a:schemeClr>
            </a:gs>
            <a:gs pos="60000">
              <a:schemeClr val="accent6">
                <a:shade val="50000"/>
                <a:hueOff val="377125"/>
                <a:satOff val="-25296"/>
                <a:lumOff val="38191"/>
                <a:alphaOff val="0"/>
                <a:tint val="100000"/>
                <a:shade val="96000"/>
                <a:satMod val="100000"/>
                <a:lumMod val="108000"/>
              </a:schemeClr>
            </a:gs>
            <a:gs pos="100000">
              <a:schemeClr val="accent6">
                <a:shade val="50000"/>
                <a:hueOff val="377125"/>
                <a:satOff val="-25296"/>
                <a:lumOff val="38191"/>
                <a:alphaOff val="0"/>
                <a:shade val="91000"/>
                <a:satMod val="100000"/>
              </a:schemeClr>
            </a:gs>
          </a:gsLst>
          <a:lin ang="5400000" scaled="0"/>
        </a:gradFill>
        <a:ln>
          <a:noFill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4800000"/>
          </a:lightRig>
        </a:scene3d>
        <a:sp3d prstMaterial="matte">
          <a:bevelT w="25400" h="444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Délka, podmínky ukončení smlouvy/závazku</a:t>
          </a:r>
        </a:p>
      </dsp:txBody>
      <dsp:txXfrm>
        <a:off x="4721150" y="4036965"/>
        <a:ext cx="1586700" cy="993724"/>
      </dsp:txXfrm>
    </dsp:sp>
    <dsp:sp modelId="{9715D8D6-B821-4B09-B274-7D0C96677E26}">
      <dsp:nvSpPr>
        <dsp:cNvPr id="0" name=""/>
        <dsp:cNvSpPr/>
      </dsp:nvSpPr>
      <dsp:spPr>
        <a:xfrm>
          <a:off x="2020672" y="553192"/>
          <a:ext cx="4400882" cy="4400882"/>
        </a:xfrm>
        <a:custGeom>
          <a:avLst/>
          <a:gdLst/>
          <a:ahLst/>
          <a:cxnLst/>
          <a:rect l="0" t="0" r="0" b="0"/>
          <a:pathLst>
            <a:path>
              <a:moveTo>
                <a:pt x="2637976" y="4356944"/>
              </a:moveTo>
              <a:arcTo wR="2200441" hR="2200441" stAng="4711853" swAng="1376293"/>
            </a:path>
          </a:pathLst>
        </a:custGeom>
        <a:noFill/>
        <a:ln w="12700" cap="flat" cmpd="sng" algn="ctr">
          <a:solidFill>
            <a:schemeClr val="accent6">
              <a:shade val="90000"/>
              <a:hueOff val="386090"/>
              <a:satOff val="-23999"/>
              <a:lumOff val="326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6A7A96-76F0-4257-AAE8-0FA8A201CD31}">
      <dsp:nvSpPr>
        <dsp:cNvPr id="0" name=""/>
        <dsp:cNvSpPr/>
      </dsp:nvSpPr>
      <dsp:spPr>
        <a:xfrm>
          <a:off x="2080618" y="3983207"/>
          <a:ext cx="1694216" cy="110124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377125"/>
                <a:satOff val="-25296"/>
                <a:lumOff val="38191"/>
                <a:alphaOff val="0"/>
                <a:tint val="97000"/>
                <a:satMod val="115000"/>
                <a:lumMod val="114000"/>
              </a:schemeClr>
            </a:gs>
            <a:gs pos="60000">
              <a:schemeClr val="accent6">
                <a:shade val="50000"/>
                <a:hueOff val="377125"/>
                <a:satOff val="-25296"/>
                <a:lumOff val="38191"/>
                <a:alphaOff val="0"/>
                <a:tint val="100000"/>
                <a:shade val="96000"/>
                <a:satMod val="100000"/>
                <a:lumMod val="108000"/>
              </a:schemeClr>
            </a:gs>
            <a:gs pos="100000">
              <a:schemeClr val="accent6">
                <a:shade val="50000"/>
                <a:hueOff val="377125"/>
                <a:satOff val="-25296"/>
                <a:lumOff val="38191"/>
                <a:alphaOff val="0"/>
                <a:shade val="91000"/>
                <a:satMod val="100000"/>
              </a:schemeClr>
            </a:gs>
          </a:gsLst>
          <a:lin ang="5400000" scaled="0"/>
        </a:gradFill>
        <a:ln>
          <a:noFill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4800000"/>
          </a:lightRig>
        </a:scene3d>
        <a:sp3d prstMaterial="matte">
          <a:bevelT w="25400" h="444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Produkty pro zdrav. postižené</a:t>
          </a:r>
        </a:p>
      </dsp:txBody>
      <dsp:txXfrm>
        <a:off x="2134376" y="4036965"/>
        <a:ext cx="1586700" cy="993724"/>
      </dsp:txXfrm>
    </dsp:sp>
    <dsp:sp modelId="{3FAE5BD4-88BB-4B0C-90E3-57E8BD011F0F}">
      <dsp:nvSpPr>
        <dsp:cNvPr id="0" name=""/>
        <dsp:cNvSpPr/>
      </dsp:nvSpPr>
      <dsp:spPr>
        <a:xfrm>
          <a:off x="2020672" y="553192"/>
          <a:ext cx="4400882" cy="4400882"/>
        </a:xfrm>
        <a:custGeom>
          <a:avLst/>
          <a:gdLst/>
          <a:ahLst/>
          <a:cxnLst/>
          <a:rect l="0" t="0" r="0" b="0"/>
          <a:pathLst>
            <a:path>
              <a:moveTo>
                <a:pt x="367752" y="3418306"/>
              </a:moveTo>
              <a:arcTo wR="2200441" hR="2200441" stAng="8783701" swAng="2196493"/>
            </a:path>
          </a:pathLst>
        </a:custGeom>
        <a:noFill/>
        <a:ln w="12700" cap="flat" cmpd="sng" algn="ctr">
          <a:solidFill>
            <a:schemeClr val="accent6">
              <a:shade val="90000"/>
              <a:hueOff val="386090"/>
              <a:satOff val="-23999"/>
              <a:lumOff val="326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31FF3C-0153-4982-A91D-8435AEDD1FD2}">
      <dsp:nvSpPr>
        <dsp:cNvPr id="0" name=""/>
        <dsp:cNvSpPr/>
      </dsp:nvSpPr>
      <dsp:spPr>
        <a:xfrm>
          <a:off x="1281261" y="1523039"/>
          <a:ext cx="1694216" cy="110124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188562"/>
                <a:satOff val="-12648"/>
                <a:lumOff val="19096"/>
                <a:alphaOff val="0"/>
                <a:tint val="97000"/>
                <a:satMod val="115000"/>
                <a:lumMod val="114000"/>
              </a:schemeClr>
            </a:gs>
            <a:gs pos="60000">
              <a:schemeClr val="accent6">
                <a:shade val="50000"/>
                <a:hueOff val="188562"/>
                <a:satOff val="-12648"/>
                <a:lumOff val="19096"/>
                <a:alphaOff val="0"/>
                <a:tint val="100000"/>
                <a:shade val="96000"/>
                <a:satMod val="100000"/>
                <a:lumMod val="108000"/>
              </a:schemeClr>
            </a:gs>
            <a:gs pos="100000">
              <a:schemeClr val="accent6">
                <a:shade val="50000"/>
                <a:hueOff val="188562"/>
                <a:satOff val="-12648"/>
                <a:lumOff val="19096"/>
                <a:alphaOff val="0"/>
                <a:shade val="91000"/>
                <a:satMod val="100000"/>
              </a:schemeClr>
            </a:gs>
          </a:gsLst>
          <a:lin ang="5400000" scaled="0"/>
        </a:gradFill>
        <a:ln>
          <a:noFill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4800000"/>
          </a:lightRig>
        </a:scene3d>
        <a:sp3d prstMaterial="matte">
          <a:bevelT w="25400" h="444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Informace dle  Nařízení EP a Rady (EU) </a:t>
          </a:r>
          <a:r>
            <a:rPr lang="cs-CZ" sz="1500" kern="1200" dirty="0">
              <a:latin typeface="Calibri" panose="020F0502020204030204" pitchFamily="34" charset="0"/>
              <a:cs typeface="Calibri" panose="020F0502020204030204" pitchFamily="34" charset="0"/>
            </a:rPr>
            <a:t>2015/2021</a:t>
          </a:r>
        </a:p>
      </dsp:txBody>
      <dsp:txXfrm>
        <a:off x="1335019" y="1576797"/>
        <a:ext cx="1586700" cy="993724"/>
      </dsp:txXfrm>
    </dsp:sp>
    <dsp:sp modelId="{10FD52EC-C0F9-48E7-B844-9313195D8863}">
      <dsp:nvSpPr>
        <dsp:cNvPr id="0" name=""/>
        <dsp:cNvSpPr/>
      </dsp:nvSpPr>
      <dsp:spPr>
        <a:xfrm>
          <a:off x="2020672" y="553192"/>
          <a:ext cx="4400882" cy="4400882"/>
        </a:xfrm>
        <a:custGeom>
          <a:avLst/>
          <a:gdLst/>
          <a:ahLst/>
          <a:cxnLst/>
          <a:rect l="0" t="0" r="0" b="0"/>
          <a:pathLst>
            <a:path>
              <a:moveTo>
                <a:pt x="383368" y="959397"/>
              </a:moveTo>
              <a:arcTo wR="2200441" hR="2200441" stAng="12859963" swAng="1961786"/>
            </a:path>
          </a:pathLst>
        </a:custGeom>
        <a:noFill/>
        <a:ln w="12700" cap="flat" cmpd="sng" algn="ctr">
          <a:solidFill>
            <a:schemeClr val="accent6">
              <a:shade val="90000"/>
              <a:hueOff val="193045"/>
              <a:satOff val="-12000"/>
              <a:lumOff val="1634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A70D2-3C32-4EA8-B9F8-2B249BD6E63E}">
      <dsp:nvSpPr>
        <dsp:cNvPr id="0" name=""/>
        <dsp:cNvSpPr/>
      </dsp:nvSpPr>
      <dsp:spPr>
        <a:xfrm rot="2578682">
          <a:off x="2495131" y="3350097"/>
          <a:ext cx="663733" cy="52822"/>
        </a:xfrm>
        <a:custGeom>
          <a:avLst/>
          <a:gdLst/>
          <a:ahLst/>
          <a:cxnLst/>
          <a:rect l="0" t="0" r="0" b="0"/>
          <a:pathLst>
            <a:path>
              <a:moveTo>
                <a:pt x="0" y="26411"/>
              </a:moveTo>
              <a:lnTo>
                <a:pt x="663733" y="2641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A1FC8-79EB-4C71-947C-B588F5F39579}">
      <dsp:nvSpPr>
        <dsp:cNvPr id="0" name=""/>
        <dsp:cNvSpPr/>
      </dsp:nvSpPr>
      <dsp:spPr>
        <a:xfrm rot="23502">
          <a:off x="2584183" y="2379114"/>
          <a:ext cx="1320861" cy="52822"/>
        </a:xfrm>
        <a:custGeom>
          <a:avLst/>
          <a:gdLst/>
          <a:ahLst/>
          <a:cxnLst/>
          <a:rect l="0" t="0" r="0" b="0"/>
          <a:pathLst>
            <a:path>
              <a:moveTo>
                <a:pt x="0" y="26411"/>
              </a:moveTo>
              <a:lnTo>
                <a:pt x="1320861" y="2641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1D8C5-0D6E-4A62-8B43-3A41B78B140C}">
      <dsp:nvSpPr>
        <dsp:cNvPr id="0" name=""/>
        <dsp:cNvSpPr/>
      </dsp:nvSpPr>
      <dsp:spPr>
        <a:xfrm rot="19024944">
          <a:off x="2492300" y="1382067"/>
          <a:ext cx="686669" cy="52822"/>
        </a:xfrm>
        <a:custGeom>
          <a:avLst/>
          <a:gdLst/>
          <a:ahLst/>
          <a:cxnLst/>
          <a:rect l="0" t="0" r="0" b="0"/>
          <a:pathLst>
            <a:path>
              <a:moveTo>
                <a:pt x="0" y="26411"/>
              </a:moveTo>
              <a:lnTo>
                <a:pt x="686669" y="2641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3AEACB-9137-4882-B65F-E4C85D178623}">
      <dsp:nvSpPr>
        <dsp:cNvPr id="0" name=""/>
        <dsp:cNvSpPr/>
      </dsp:nvSpPr>
      <dsp:spPr>
        <a:xfrm>
          <a:off x="781472" y="1307944"/>
          <a:ext cx="1985368" cy="2175057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660A7-9FE2-4D9C-9C17-35654BE0AD9A}">
      <dsp:nvSpPr>
        <dsp:cNvPr id="0" name=""/>
        <dsp:cNvSpPr/>
      </dsp:nvSpPr>
      <dsp:spPr>
        <a:xfrm>
          <a:off x="2870420" y="-9544"/>
          <a:ext cx="1487057" cy="13886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chemeClr val="bg1"/>
              </a:solidFill>
            </a:rPr>
            <a:t> Textová podoba nebo dokument zpřístupněný v el. verzi </a:t>
          </a:r>
        </a:p>
      </dsp:txBody>
      <dsp:txXfrm>
        <a:off x="3088194" y="193818"/>
        <a:ext cx="1051509" cy="981920"/>
      </dsp:txXfrm>
    </dsp:sp>
    <dsp:sp modelId="{24C6D806-1851-448B-915F-C69E0622FB02}">
      <dsp:nvSpPr>
        <dsp:cNvPr id="0" name=""/>
        <dsp:cNvSpPr/>
      </dsp:nvSpPr>
      <dsp:spPr>
        <a:xfrm>
          <a:off x="4373326" y="-9544"/>
          <a:ext cx="2230586" cy="1388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Předsmluvní informace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Informace na trvalém nosiči (definice čl. </a:t>
          </a: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2 </a:t>
          </a:r>
          <a:r>
            <a:rPr lang="cs-CZ" sz="1600" kern="1200" dirty="0"/>
            <a:t>odst. </a:t>
          </a: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10</a:t>
          </a:r>
          <a:r>
            <a:rPr lang="cs-CZ" sz="1600" kern="1200" dirty="0"/>
            <a:t> Směrnice </a:t>
          </a: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2011/83</a:t>
          </a:r>
          <a:r>
            <a:rPr lang="cs-CZ" sz="1600" kern="1200" dirty="0"/>
            <a:t>/EU)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600" kern="1200" dirty="0"/>
        </a:p>
      </dsp:txBody>
      <dsp:txXfrm>
        <a:off x="4373326" y="-9544"/>
        <a:ext cx="2230586" cy="1388644"/>
      </dsp:txXfrm>
    </dsp:sp>
    <dsp:sp modelId="{B1578AE2-BA6E-404D-9809-3BC84CB9E313}">
      <dsp:nvSpPr>
        <dsp:cNvPr id="0" name=""/>
        <dsp:cNvSpPr/>
      </dsp:nvSpPr>
      <dsp:spPr>
        <a:xfrm>
          <a:off x="3905005" y="1738657"/>
          <a:ext cx="1555754" cy="1353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Zveřejnit  přehledným, vyčerpávajícím a strojově čitelným způsobem</a:t>
          </a:r>
        </a:p>
      </dsp:txBody>
      <dsp:txXfrm>
        <a:off x="4132840" y="1936858"/>
        <a:ext cx="1100084" cy="956998"/>
      </dsp:txXfrm>
    </dsp:sp>
    <dsp:sp modelId="{7471B052-9746-4447-8E39-B0CE01F2FC95}">
      <dsp:nvSpPr>
        <dsp:cNvPr id="0" name=""/>
        <dsp:cNvSpPr/>
      </dsp:nvSpPr>
      <dsp:spPr>
        <a:xfrm>
          <a:off x="5390737" y="1738657"/>
          <a:ext cx="2333631" cy="135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Strojově čitelný formát § </a:t>
          </a: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3</a:t>
          </a:r>
          <a:r>
            <a:rPr lang="cs-CZ" sz="1600" kern="1200" dirty="0"/>
            <a:t> odst. </a:t>
          </a: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7</a:t>
          </a:r>
          <a:r>
            <a:rPr lang="cs-CZ" sz="1600" kern="1200" dirty="0"/>
            <a:t> zákona č. </a:t>
          </a: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106/1999</a:t>
          </a:r>
          <a:r>
            <a:rPr lang="cs-CZ" sz="1600" kern="1200" dirty="0"/>
            <a:t> Sb.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Zásady přístupnosti internet. stránek a aplikací uvádí  Směrnice EP a Rady (EU) </a:t>
          </a: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2016/2102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600" kern="1200" dirty="0"/>
        </a:p>
      </dsp:txBody>
      <dsp:txXfrm>
        <a:off x="5390737" y="1738657"/>
        <a:ext cx="2333631" cy="1353400"/>
      </dsp:txXfrm>
    </dsp:sp>
    <dsp:sp modelId="{3CC6F318-F60D-403D-B083-6E6998AC415F}">
      <dsp:nvSpPr>
        <dsp:cNvPr id="0" name=""/>
        <dsp:cNvSpPr/>
      </dsp:nvSpPr>
      <dsp:spPr>
        <a:xfrm>
          <a:off x="2850988" y="3389495"/>
          <a:ext cx="1518149" cy="14333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Formát  přístupný pro zdravotně postižené</a:t>
          </a:r>
        </a:p>
      </dsp:txBody>
      <dsp:txXfrm>
        <a:off x="3073316" y="3599404"/>
        <a:ext cx="1073493" cy="1013527"/>
      </dsp:txXfrm>
    </dsp:sp>
    <dsp:sp modelId="{C436F056-AD25-4A43-A2FF-4DFF25B6099D}">
      <dsp:nvSpPr>
        <dsp:cNvPr id="0" name=""/>
        <dsp:cNvSpPr/>
      </dsp:nvSpPr>
      <dsp:spPr>
        <a:xfrm>
          <a:off x="4346121" y="3389495"/>
          <a:ext cx="2277224" cy="1433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Dokumenty v alternativních formátech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Zařízení umožňující převod dokumentu např. do Braillova písma </a:t>
          </a:r>
        </a:p>
      </dsp:txBody>
      <dsp:txXfrm>
        <a:off x="4346121" y="3389495"/>
        <a:ext cx="2277224" cy="143334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129F0-CC5A-4489-8F25-BCD067B8ACC1}">
      <dsp:nvSpPr>
        <dsp:cNvPr id="0" name=""/>
        <dsp:cNvSpPr/>
      </dsp:nvSpPr>
      <dsp:spPr>
        <a:xfrm rot="5400000">
          <a:off x="4690147" y="-1596276"/>
          <a:ext cx="1567342" cy="5151829"/>
        </a:xfrm>
        <a:prstGeom prst="round2Same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solidFill>
                <a:schemeClr val="bg2">
                  <a:lumMod val="25000"/>
                </a:schemeClr>
              </a:solidFill>
            </a:rPr>
            <a:t>nové možnosti ukončit smlouvu se závazkem bez jakékoliv náhrady (kromě náhrady za dotované koncové zařízení)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0" kern="1200" dirty="0">
              <a:solidFill>
                <a:srgbClr val="002060"/>
              </a:solidFill>
            </a:rPr>
            <a:t>limitace úhrady, pokud je smlouva se závazkem ukončena do 3 měsíců ode dne jejího uzavření</a:t>
          </a:r>
          <a:r>
            <a:rPr lang="cs-CZ" sz="1700" b="0" kern="1200" dirty="0">
              <a:solidFill>
                <a:srgbClr val="002060"/>
              </a:solidFill>
            </a:rPr>
            <a:t>.</a:t>
          </a:r>
        </a:p>
      </dsp:txBody>
      <dsp:txXfrm rot="-5400000">
        <a:off x="2897904" y="272478"/>
        <a:ext cx="5075318" cy="1414320"/>
      </dsp:txXfrm>
    </dsp:sp>
    <dsp:sp modelId="{AA7AEA36-085A-4568-91C3-D88CA3DCA500}">
      <dsp:nvSpPr>
        <dsp:cNvPr id="0" name=""/>
        <dsp:cNvSpPr/>
      </dsp:nvSpPr>
      <dsp:spPr>
        <a:xfrm>
          <a:off x="0" y="49"/>
          <a:ext cx="2897903" cy="1959178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>
              <a:solidFill>
                <a:schemeClr val="accent1"/>
              </a:solidFill>
            </a:rPr>
            <a:t>Doba trvání smluv a jejich ukončení</a:t>
          </a:r>
        </a:p>
      </dsp:txBody>
      <dsp:txXfrm>
        <a:off x="95639" y="95688"/>
        <a:ext cx="2706625" cy="1767900"/>
      </dsp:txXfrm>
    </dsp:sp>
    <dsp:sp modelId="{F21D6C96-D036-4829-9337-3A839F20D951}">
      <dsp:nvSpPr>
        <dsp:cNvPr id="0" name=""/>
        <dsp:cNvSpPr/>
      </dsp:nvSpPr>
      <dsp:spPr>
        <a:xfrm rot="5400000">
          <a:off x="4690147" y="460861"/>
          <a:ext cx="1567342" cy="5151829"/>
        </a:xfrm>
        <a:prstGeom prst="round2Same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solidFill>
                <a:schemeClr val="bg2">
                  <a:lumMod val="25000"/>
                </a:schemeClr>
              </a:solidFill>
            </a:rPr>
            <a:t>balíček obsahuje alespoň službu přístupu k internetu nebo veřejně dostupnou interpersonální komunikační službu založenou na číslech a další službu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1600" kern="1200" dirty="0">
              <a:solidFill>
                <a:schemeClr val="bg2">
                  <a:lumMod val="25000"/>
                </a:schemeClr>
              </a:solidFill>
            </a:rPr>
            <a:t>možnost ukončit smlouvu a provést změnu poskytovatele ať už pro celý balíček nebo jeho část.</a:t>
          </a:r>
        </a:p>
      </dsp:txBody>
      <dsp:txXfrm rot="-5400000">
        <a:off x="2897904" y="2329616"/>
        <a:ext cx="5075318" cy="1414320"/>
      </dsp:txXfrm>
    </dsp:sp>
    <dsp:sp modelId="{2790F4B6-AD39-455D-A7ED-7F67F5CDF741}">
      <dsp:nvSpPr>
        <dsp:cNvPr id="0" name=""/>
        <dsp:cNvSpPr/>
      </dsp:nvSpPr>
      <dsp:spPr>
        <a:xfrm>
          <a:off x="0" y="2057186"/>
          <a:ext cx="2897903" cy="1959178"/>
        </a:xfrm>
        <a:prstGeom prst="roundRect">
          <a:avLst/>
        </a:prstGeom>
        <a:solidFill>
          <a:schemeClr val="accent3">
            <a:shade val="50000"/>
            <a:hueOff val="839668"/>
            <a:satOff val="-58832"/>
            <a:lumOff val="513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>
              <a:solidFill>
                <a:schemeClr val="accent1"/>
              </a:solidFill>
            </a:rPr>
            <a:t>Nabídky balíčků</a:t>
          </a:r>
        </a:p>
      </dsp:txBody>
      <dsp:txXfrm>
        <a:off x="95639" y="2152825"/>
        <a:ext cx="2706625" cy="1767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231" cy="341065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41065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27D969EC-07EE-4360-A3AE-D849933418EE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823" y="3271382"/>
            <a:ext cx="7942580" cy="2676584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2231" cy="341064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41064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825B78BE-3875-4D13-BDCB-AF91C882EA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82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B6D59D-E97B-4BCD-A576-8522E87270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682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cs-CZ" strike="noStrike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6D59D-E97B-4BCD-A576-8522E872706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177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B6D59D-E97B-4BCD-A576-8522E87270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825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6D59D-E97B-4BCD-A576-8522E872706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8313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6D59D-E97B-4BCD-A576-8522E872706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9852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B6D59D-E97B-4BCD-A576-8522E87270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857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6D59D-E97B-4BCD-A576-8522E872706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1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B6D59D-E97B-4BCD-A576-8522E87270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622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B6D59D-E97B-4BCD-A576-8522E87270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170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B6D59D-E97B-4BCD-A576-8522E87270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446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B6D59D-E97B-4BCD-A576-8522E87270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418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B6D59D-E97B-4BCD-A576-8522E87270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678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B6D59D-E97B-4BCD-A576-8522E87270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780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B78BE-3875-4D13-BDCB-AF91C882EA8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6716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B6D59D-E97B-4BCD-A576-8522E87270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450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0163" y="2798916"/>
            <a:ext cx="7063674" cy="1260169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cs-CZ" sz="44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614576" y="91439"/>
            <a:ext cx="67219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>
                <a:solidFill>
                  <a:schemeClr val="bg1"/>
                </a:solidFill>
              </a:rPr>
              <a:t>Český telekomunikační úřad</a:t>
            </a:r>
          </a:p>
        </p:txBody>
      </p:sp>
      <p:sp>
        <p:nvSpPr>
          <p:cNvPr id="21" name="Podnadpis 4"/>
          <p:cNvSpPr txBox="1">
            <a:spLocks/>
          </p:cNvSpPr>
          <p:nvPr/>
        </p:nvSpPr>
        <p:spPr>
          <a:xfrm>
            <a:off x="4132863" y="5227834"/>
            <a:ext cx="4510102" cy="775699"/>
          </a:xfrm>
          <a:prstGeom prst="rect">
            <a:avLst/>
          </a:prstGeom>
          <a:solidFill>
            <a:schemeClr val="bg1">
              <a:alpha val="58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altLang="cs-CZ" sz="2800" b="1" dirty="0">
                <a:solidFill>
                  <a:srgbClr val="2D2D8A"/>
                </a:solidFill>
              </a:rPr>
              <a:t>        </a:t>
            </a:r>
            <a:endParaRPr lang="cs-CZ" dirty="0"/>
          </a:p>
        </p:txBody>
      </p:sp>
      <p:pic>
        <p:nvPicPr>
          <p:cNvPr id="22" name="Picture 8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208465" y="5262052"/>
            <a:ext cx="734204" cy="73420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5090160" y="5334319"/>
            <a:ext cx="3454400" cy="558482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Podnadpis 4"/>
          <p:cNvSpPr txBox="1">
            <a:spLocks/>
          </p:cNvSpPr>
          <p:nvPr/>
        </p:nvSpPr>
        <p:spPr>
          <a:xfrm>
            <a:off x="4132863" y="5227834"/>
            <a:ext cx="4510102" cy="775699"/>
          </a:xfrm>
          <a:prstGeom prst="rect">
            <a:avLst/>
          </a:prstGeom>
          <a:solidFill>
            <a:schemeClr val="bg1">
              <a:alpha val="58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altLang="cs-CZ" sz="2800" b="1" dirty="0">
                <a:solidFill>
                  <a:srgbClr val="2D2D8A"/>
                </a:solidFill>
              </a:rPr>
              <a:t>        </a:t>
            </a:r>
            <a:endParaRPr lang="cs-CZ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208465" y="5262052"/>
            <a:ext cx="734204" cy="73420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odnadpis 4"/>
          <p:cNvSpPr txBox="1">
            <a:spLocks/>
          </p:cNvSpPr>
          <p:nvPr/>
        </p:nvSpPr>
        <p:spPr>
          <a:xfrm>
            <a:off x="4132863" y="5227834"/>
            <a:ext cx="4510102" cy="775699"/>
          </a:xfrm>
          <a:prstGeom prst="rect">
            <a:avLst/>
          </a:prstGeom>
          <a:solidFill>
            <a:schemeClr val="bg1">
              <a:alpha val="58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altLang="cs-CZ" sz="2800" b="1" dirty="0">
                <a:solidFill>
                  <a:srgbClr val="2D2D8A"/>
                </a:solidFill>
              </a:rPr>
              <a:t>        </a:t>
            </a:r>
            <a:endParaRPr lang="cs-CZ" dirty="0"/>
          </a:p>
        </p:txBody>
      </p:sp>
      <p:pic>
        <p:nvPicPr>
          <p:cNvPr id="12" name="Picture 8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208465" y="5262052"/>
            <a:ext cx="734204" cy="734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1002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1"/>
          </p:nvPr>
        </p:nvSpPr>
        <p:spPr>
          <a:xfrm>
            <a:off x="101776" y="982892"/>
            <a:ext cx="9042223" cy="587510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6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8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9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0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1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3" name="Zástupný symbol pro číslo snímku 3"/>
          <p:cNvSpPr txBox="1">
            <a:spLocks/>
          </p:cNvSpPr>
          <p:nvPr userDrawn="1"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7614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5955" y="1001889"/>
            <a:ext cx="4453467" cy="58561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35687" y="1001889"/>
            <a:ext cx="4408313" cy="58561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6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8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9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0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1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3" name="Zástupný symbol pro číslo snímku 3"/>
          <p:cNvSpPr txBox="1">
            <a:spLocks/>
          </p:cNvSpPr>
          <p:nvPr userDrawn="1"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0085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+2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5955" y="3093156"/>
            <a:ext cx="4453467" cy="37648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35687" y="3093156"/>
            <a:ext cx="4408313" cy="37648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>
          <a:xfrm>
            <a:off x="95250" y="1004711"/>
            <a:ext cx="9048750" cy="198613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7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8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0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1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3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4" name="Zástupný symbol pro číslo snímku 3"/>
          <p:cNvSpPr txBox="1">
            <a:spLocks/>
          </p:cNvSpPr>
          <p:nvPr userDrawn="1"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4492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+2 + 1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5955" y="2528714"/>
            <a:ext cx="4453467" cy="2652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35687" y="2528714"/>
            <a:ext cx="4408313" cy="2652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>
          <a:xfrm>
            <a:off x="95250" y="1004712"/>
            <a:ext cx="9048750" cy="13998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95250" y="5289957"/>
            <a:ext cx="9048750" cy="13998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8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9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21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+ 1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5955" y="1004716"/>
            <a:ext cx="4453467" cy="33189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35687" y="1004716"/>
            <a:ext cx="4408313" cy="33189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95250" y="4410026"/>
            <a:ext cx="9048750" cy="244797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8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9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9451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1111" y="1072269"/>
            <a:ext cx="42502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41110" y="1715330"/>
            <a:ext cx="4250267" cy="514267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4" y="1057276"/>
            <a:ext cx="4498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719616"/>
            <a:ext cx="4498975" cy="513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8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0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313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4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6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7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8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9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0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1" name="Zástupný symbol pro číslo snímku 3"/>
          <p:cNvSpPr txBox="1">
            <a:spLocks/>
          </p:cNvSpPr>
          <p:nvPr userDrawn="1"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219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1993" y="4406900"/>
            <a:ext cx="7772400" cy="1362075"/>
          </a:xfrm>
        </p:spPr>
        <p:txBody>
          <a:bodyPr anchor="ctr" anchorCtr="0">
            <a:normAutofit/>
          </a:bodyPr>
          <a:lstStyle>
            <a:lvl1pPr algn="ctr">
              <a:defRPr sz="3200" b="1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70602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3999" cy="9183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732" y="970702"/>
            <a:ext cx="9076267" cy="588729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0" y="0"/>
            <a:ext cx="826851" cy="914400"/>
            <a:chOff x="0" y="0"/>
            <a:chExt cx="826851" cy="914400"/>
          </a:xfrm>
        </p:grpSpPr>
        <p:sp>
          <p:nvSpPr>
            <p:cNvPr id="8" name="Obdélník 7"/>
            <p:cNvSpPr/>
            <p:nvPr/>
          </p:nvSpPr>
          <p:spPr>
            <a:xfrm>
              <a:off x="0" y="0"/>
              <a:ext cx="826851" cy="914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7732" y="52367"/>
              <a:ext cx="714593" cy="783011"/>
            </a:xfrm>
            <a:prstGeom prst="rect">
              <a:avLst/>
            </a:prstGeom>
          </p:spPr>
        </p:pic>
      </p:grp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5375" y="0"/>
            <a:ext cx="8308625" cy="9183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0" y="1"/>
            <a:ext cx="9144000" cy="924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492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1688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FF0000"/>
          </a:solidFill>
          <a:latin typeface="+mn-lt"/>
          <a:ea typeface="+mn-ea"/>
          <a:cs typeface="+mn-cs"/>
        </a:defRPr>
      </a:lvl3pPr>
      <a:lvl4pPr marL="107315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252538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hyperlink" Target="https://www.ctu.cz/sites/default/files/mz_2022-2.pdf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tu.cz/sites/default/files/obsah/ctu-new/telekomunikace/telemarketing/vykladove-stanovisko-telemarketing-a-faq.pdf" TargetMode="Externa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www.ctu.cz/sites/default/files/obsah/ctu/monitorovaci-zprava-c.10/2021/obrazky/mz-2021-10.pdf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www.ctu.cz/sites/default/files/obsah/ctu/monitorovaci-zprava-c.10/2021/obrazky/mz-2021-10.pdf" TargetMode="Externa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642601-DD9F-4107-92E6-0024925E3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75" y="0"/>
            <a:ext cx="8308625" cy="91833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Český telekomunikační úřad – Kulatý stůl </a:t>
            </a:r>
            <a:r>
              <a:rPr lang="cs-CZ" sz="28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4" name="Obrázek 3" descr="Obsah obrázku osoba&#10;&#10;Popis byl vytvořen automaticky">
            <a:extLst>
              <a:ext uri="{FF2B5EF4-FFF2-40B4-BE49-F238E27FC236}">
                <a16:creationId xmlns:a16="http://schemas.microsoft.com/office/drawing/2014/main" id="{4F41E482-39B5-4789-B1F8-FD7DDB440E7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2" r="34560" b="2"/>
          <a:stretch/>
        </p:blipFill>
        <p:spPr>
          <a:xfrm>
            <a:off x="95955" y="1001889"/>
            <a:ext cx="4453467" cy="5856111"/>
          </a:xfrm>
          <a:prstGeom prst="rect">
            <a:avLst/>
          </a:prstGeom>
          <a:noFill/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8ECDE4-F5F1-40F9-BBBE-07D46469E4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5687" y="1001889"/>
            <a:ext cx="4408313" cy="58561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Hlavní změny v oblasti ochrany spotřebitele na základě zákona </a:t>
            </a:r>
          </a:p>
          <a:p>
            <a:pPr marL="0" indent="0" algn="ctr">
              <a:buNone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č. 374/2021 Sb.,</a:t>
            </a:r>
            <a:endParaRPr lang="cs-CZ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tzv. transpoziční novely</a:t>
            </a:r>
            <a:endParaRPr lang="cs-CZ" sz="2600" dirty="0">
              <a:solidFill>
                <a:srgbClr val="002060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cs-CZ" sz="20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cs-CZ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cs-CZ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cs-CZ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Praha, dne 22.6.2022</a:t>
            </a:r>
          </a:p>
          <a:p>
            <a:pPr marL="0" indent="0" algn="ctr">
              <a:buNone/>
            </a:pPr>
            <a:endParaRPr lang="cs-CZ" sz="18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cs-CZ" sz="16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cs-CZ" sz="16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40E7143-03C3-4EEF-84EC-43240323A89A}"/>
              </a:ext>
            </a:extLst>
          </p:cNvPr>
          <p:cNvSpPr/>
          <p:nvPr/>
        </p:nvSpPr>
        <p:spPr>
          <a:xfrm>
            <a:off x="4989687" y="5682343"/>
            <a:ext cx="3928188" cy="87900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JUDr. Dagmar Mrkvová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Odd. metodiky rozhodování sporů a ochrany spotřebitele</a:t>
            </a:r>
          </a:p>
        </p:txBody>
      </p:sp>
    </p:spTree>
    <p:extLst>
      <p:ext uri="{BB962C8B-B14F-4D97-AF65-F5344CB8AC3E}">
        <p14:creationId xmlns:p14="http://schemas.microsoft.com/office/powerpoint/2010/main" val="2340490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CED80F-03E8-48FF-B7D7-FB682553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900" dirty="0">
                <a:latin typeface="Calibri" panose="020F0502020204030204" pitchFamily="34" charset="0"/>
                <a:cs typeface="Calibri" panose="020F0502020204030204" pitchFamily="34" charset="0"/>
              </a:rPr>
              <a:t>Český telekomunikační úřad – Kulatý stůl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F97567B0-CC30-4445-B810-86641535049D}"/>
              </a:ext>
            </a:extLst>
          </p:cNvPr>
          <p:cNvSpPr txBox="1">
            <a:spLocks/>
          </p:cNvSpPr>
          <p:nvPr/>
        </p:nvSpPr>
        <p:spPr>
          <a:xfrm>
            <a:off x="753341" y="1182150"/>
            <a:ext cx="7886700" cy="79437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sz="2600" dirty="0">
                <a:solidFill>
                  <a:srgbClr val="F373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Některé změny novelizovaného zákona o elektronických komunikacích</a:t>
            </a:r>
            <a:endParaRPr lang="cs-CZ" sz="2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024C02E2-E31B-43E6-821D-B1C8C43F3C70}"/>
              </a:ext>
            </a:extLst>
          </p:cNvPr>
          <p:cNvSpPr/>
          <p:nvPr/>
        </p:nvSpPr>
        <p:spPr>
          <a:xfrm>
            <a:off x="3808071" y="4255142"/>
            <a:ext cx="4490977" cy="32119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cs-CZ" b="1" dirty="0">
              <a:solidFill>
                <a:srgbClr val="F37320"/>
              </a:solidFill>
            </a:endParaRPr>
          </a:p>
          <a:p>
            <a:pPr algn="just"/>
            <a:endParaRPr lang="cs-CZ" b="1" dirty="0">
              <a:solidFill>
                <a:srgbClr val="F37320"/>
              </a:solidFill>
            </a:endParaRPr>
          </a:p>
          <a:p>
            <a:pPr algn="just"/>
            <a:endParaRPr lang="cs-CZ" sz="1600" b="1" dirty="0">
              <a:solidFill>
                <a:srgbClr val="F37320"/>
              </a:solidFill>
            </a:endParaRPr>
          </a:p>
          <a:p>
            <a:pPr algn="just"/>
            <a:endParaRPr lang="cs-CZ" sz="3600" dirty="0"/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D3CDC9A9-0429-467A-88B0-B9D56113C04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961375204"/>
              </p:ext>
            </p:extLst>
          </p:nvPr>
        </p:nvGraphicFramePr>
        <p:xfrm>
          <a:off x="590308" y="2349661"/>
          <a:ext cx="8049733" cy="4016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2138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CED80F-03E8-48FF-B7D7-FB682553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900" dirty="0">
                <a:latin typeface="Calibri" panose="020F0502020204030204" pitchFamily="34" charset="0"/>
                <a:cs typeface="Calibri" panose="020F0502020204030204" pitchFamily="34" charset="0"/>
              </a:rPr>
              <a:t>Český telekomunikační úřad – Kulatý stůl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F97567B0-CC30-4445-B810-86641535049D}"/>
              </a:ext>
            </a:extLst>
          </p:cNvPr>
          <p:cNvSpPr txBox="1">
            <a:spLocks/>
          </p:cNvSpPr>
          <p:nvPr/>
        </p:nvSpPr>
        <p:spPr>
          <a:xfrm>
            <a:off x="753341" y="1182150"/>
            <a:ext cx="7886700" cy="79437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sz="2600" dirty="0">
                <a:solidFill>
                  <a:srgbClr val="F373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Některé změny novelizovaného zákona o elektronických komunikacích</a:t>
            </a:r>
            <a:endParaRPr lang="cs-CZ" sz="2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024C02E2-E31B-43E6-821D-B1C8C43F3C70}"/>
              </a:ext>
            </a:extLst>
          </p:cNvPr>
          <p:cNvSpPr/>
          <p:nvPr/>
        </p:nvSpPr>
        <p:spPr>
          <a:xfrm>
            <a:off x="3808071" y="4255142"/>
            <a:ext cx="4490977" cy="32119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F3732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F3732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rgbClr val="F3732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600" b="0" i="0" u="none" strike="noStrike" kern="1200" cap="none" spc="0" normalizeH="0" baseline="0" noProof="0" dirty="0">
              <a:ln>
                <a:noFill/>
              </a:ln>
              <a:solidFill>
                <a:srgbClr val="00469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D3CDC9A9-0429-467A-88B0-B9D56113C04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105194014"/>
              </p:ext>
            </p:extLst>
          </p:nvPr>
        </p:nvGraphicFramePr>
        <p:xfrm>
          <a:off x="590308" y="2349661"/>
          <a:ext cx="8049733" cy="4016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6201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CED80F-03E8-48FF-B7D7-FB682553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900" dirty="0">
                <a:latin typeface="Calibri" panose="020F0502020204030204" pitchFamily="34" charset="0"/>
                <a:cs typeface="Calibri" panose="020F0502020204030204" pitchFamily="34" charset="0"/>
              </a:rPr>
              <a:t>Český telekomunikační úřad – Kulatý stůl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F97567B0-CC30-4445-B810-86641535049D}"/>
              </a:ext>
            </a:extLst>
          </p:cNvPr>
          <p:cNvSpPr txBox="1">
            <a:spLocks/>
          </p:cNvSpPr>
          <p:nvPr/>
        </p:nvSpPr>
        <p:spPr>
          <a:xfrm>
            <a:off x="753341" y="1182150"/>
            <a:ext cx="7886700" cy="79437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sz="2600" dirty="0">
                <a:solidFill>
                  <a:srgbClr val="F373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Některé změny novelizovaného zákona o elektronických komunikacích</a:t>
            </a:r>
            <a:endParaRPr lang="cs-CZ" sz="2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024C02E2-E31B-43E6-821D-B1C8C43F3C70}"/>
              </a:ext>
            </a:extLst>
          </p:cNvPr>
          <p:cNvSpPr/>
          <p:nvPr/>
        </p:nvSpPr>
        <p:spPr>
          <a:xfrm>
            <a:off x="3808071" y="4255142"/>
            <a:ext cx="4490977" cy="32119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cs-CZ" b="1" dirty="0">
              <a:solidFill>
                <a:srgbClr val="F37320"/>
              </a:solidFill>
            </a:endParaRPr>
          </a:p>
          <a:p>
            <a:pPr algn="just"/>
            <a:endParaRPr lang="cs-CZ" b="1" dirty="0">
              <a:solidFill>
                <a:srgbClr val="F37320"/>
              </a:solidFill>
            </a:endParaRPr>
          </a:p>
          <a:p>
            <a:pPr algn="just"/>
            <a:endParaRPr lang="cs-CZ" sz="1600" b="1" dirty="0">
              <a:solidFill>
                <a:srgbClr val="F37320"/>
              </a:solidFill>
            </a:endParaRPr>
          </a:p>
          <a:p>
            <a:pPr algn="just"/>
            <a:endParaRPr lang="cs-CZ" sz="3600" dirty="0"/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D3CDC9A9-0429-467A-88B0-B9D56113C04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969021922"/>
              </p:ext>
            </p:extLst>
          </p:nvPr>
        </p:nvGraphicFramePr>
        <p:xfrm>
          <a:off x="590308" y="2240337"/>
          <a:ext cx="8049733" cy="2336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bdélník 4">
            <a:extLst>
              <a:ext uri="{FF2B5EF4-FFF2-40B4-BE49-F238E27FC236}">
                <a16:creationId xmlns:a16="http://schemas.microsoft.com/office/drawing/2014/main" id="{C9FD47A8-2BAE-453C-A628-E9052D9D7329}"/>
              </a:ext>
            </a:extLst>
          </p:cNvPr>
          <p:cNvSpPr/>
          <p:nvPr/>
        </p:nvSpPr>
        <p:spPr>
          <a:xfrm>
            <a:off x="2639028" y="5000263"/>
            <a:ext cx="4016415" cy="16551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 descr="Obsah obrázku text, elektronika, displej, snímek obrazovky&#10;&#10;Popis byl vytvořen automaticky">
            <a:extLst>
              <a:ext uri="{FF2B5EF4-FFF2-40B4-BE49-F238E27FC236}">
                <a16:creationId xmlns:a16="http://schemas.microsoft.com/office/drawing/2014/main" id="{5A1D130F-7BF7-4DF8-9438-C1B4FE36B848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279" y="4746777"/>
            <a:ext cx="3041006" cy="1844367"/>
          </a:xfrm>
          <a:prstGeom prst="rect">
            <a:avLst/>
          </a:prstGeom>
        </p:spPr>
      </p:pic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05621A5A-DA14-45F8-9429-8B4CE479F61C}"/>
              </a:ext>
            </a:extLst>
          </p:cNvPr>
          <p:cNvSpPr/>
          <p:nvPr/>
        </p:nvSpPr>
        <p:spPr>
          <a:xfrm>
            <a:off x="5787342" y="4576339"/>
            <a:ext cx="2852699" cy="42392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600" b="1" dirty="0">
                <a:solidFill>
                  <a:srgbClr val="F37320"/>
                </a:solidFill>
              </a:rPr>
              <a:t>Informace v monitorovací </a:t>
            </a:r>
            <a:r>
              <a:rPr lang="cs-CZ" sz="1600" b="1" dirty="0">
                <a:solidFill>
                  <a:srgbClr val="F3732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zprávě ČTÚ č. 2/2022</a:t>
            </a:r>
            <a:endParaRPr lang="cs-CZ" sz="1600" b="1" dirty="0">
              <a:solidFill>
                <a:srgbClr val="F37320"/>
              </a:solidFill>
            </a:endParaRPr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97884ECF-47A2-4A7A-8211-151ADBE1ACA7}"/>
              </a:ext>
            </a:extLst>
          </p:cNvPr>
          <p:cNvSpPr/>
          <p:nvPr/>
        </p:nvSpPr>
        <p:spPr>
          <a:xfrm>
            <a:off x="5451676" y="4576339"/>
            <a:ext cx="243068" cy="17043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48817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CED80F-03E8-48FF-B7D7-FB682553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900" dirty="0">
                <a:latin typeface="Calibri" panose="020F0502020204030204" pitchFamily="34" charset="0"/>
                <a:cs typeface="Calibri" panose="020F0502020204030204" pitchFamily="34" charset="0"/>
              </a:rPr>
              <a:t>Český telekomunikační úřad – Kulatý stůl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F97567B0-CC30-4445-B810-86641535049D}"/>
              </a:ext>
            </a:extLst>
          </p:cNvPr>
          <p:cNvSpPr txBox="1">
            <a:spLocks/>
          </p:cNvSpPr>
          <p:nvPr/>
        </p:nvSpPr>
        <p:spPr>
          <a:xfrm>
            <a:off x="753341" y="1182150"/>
            <a:ext cx="7886700" cy="79437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sz="2600" dirty="0">
                <a:solidFill>
                  <a:srgbClr val="F373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Některé změny novelizovaného zákona o elektronických komunikacích</a:t>
            </a:r>
            <a:endParaRPr lang="cs-CZ" sz="2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024C02E2-E31B-43E6-821D-B1C8C43F3C70}"/>
              </a:ext>
            </a:extLst>
          </p:cNvPr>
          <p:cNvSpPr/>
          <p:nvPr/>
        </p:nvSpPr>
        <p:spPr>
          <a:xfrm>
            <a:off x="3808071" y="4255142"/>
            <a:ext cx="4490977" cy="32119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cs-CZ" b="1" dirty="0">
              <a:solidFill>
                <a:srgbClr val="F37320"/>
              </a:solidFill>
            </a:endParaRPr>
          </a:p>
          <a:p>
            <a:pPr algn="just"/>
            <a:endParaRPr lang="cs-CZ" b="1" dirty="0">
              <a:solidFill>
                <a:srgbClr val="F37320"/>
              </a:solidFill>
            </a:endParaRPr>
          </a:p>
          <a:p>
            <a:pPr algn="just"/>
            <a:endParaRPr lang="cs-CZ" sz="1600" b="1" dirty="0">
              <a:solidFill>
                <a:srgbClr val="F37320"/>
              </a:solidFill>
            </a:endParaRPr>
          </a:p>
          <a:p>
            <a:pPr algn="just"/>
            <a:endParaRPr lang="cs-CZ" sz="3600" dirty="0"/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D3CDC9A9-0429-467A-88B0-B9D56113C04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864241149"/>
              </p:ext>
            </p:extLst>
          </p:nvPr>
        </p:nvGraphicFramePr>
        <p:xfrm>
          <a:off x="590308" y="2240336"/>
          <a:ext cx="8049733" cy="2336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bdélník 4">
            <a:extLst>
              <a:ext uri="{FF2B5EF4-FFF2-40B4-BE49-F238E27FC236}">
                <a16:creationId xmlns:a16="http://schemas.microsoft.com/office/drawing/2014/main" id="{C9FD47A8-2BAE-453C-A628-E9052D9D7329}"/>
              </a:ext>
            </a:extLst>
          </p:cNvPr>
          <p:cNvSpPr/>
          <p:nvPr/>
        </p:nvSpPr>
        <p:spPr>
          <a:xfrm>
            <a:off x="2639028" y="5000263"/>
            <a:ext cx="4016415" cy="16551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59A3B8BC-8D27-4973-A409-CDEDB6419923}"/>
              </a:ext>
            </a:extLst>
          </p:cNvPr>
          <p:cNvSpPr/>
          <p:nvPr/>
        </p:nvSpPr>
        <p:spPr>
          <a:xfrm>
            <a:off x="753341" y="4745620"/>
            <a:ext cx="7886700" cy="145841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cs-CZ" b="1" dirty="0"/>
              <a:t>Český telekomunikační úřad ve spolupráci s Úřadem pro ochranu osobních údajů a Ministerstvem průmyslu a obchodu vydal společné </a:t>
            </a:r>
            <a:r>
              <a:rPr lang="cs-CZ" b="1" dirty="0">
                <a:solidFill>
                  <a:srgbClr val="F3732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Výkladové stanovisko</a:t>
            </a:r>
            <a:r>
              <a:rPr lang="cs-CZ" dirty="0">
                <a:solidFill>
                  <a:srgbClr val="F3732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b="1" dirty="0"/>
              <a:t>s odpověďmi na nejčastější dotazy veřejnosti.</a:t>
            </a:r>
          </a:p>
        </p:txBody>
      </p:sp>
    </p:spTree>
    <p:extLst>
      <p:ext uri="{BB962C8B-B14F-4D97-AF65-F5344CB8AC3E}">
        <p14:creationId xmlns:p14="http://schemas.microsoft.com/office/powerpoint/2010/main" val="3994868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CED80F-03E8-48FF-B7D7-FB682553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900" dirty="0">
                <a:latin typeface="Calibri" panose="020F0502020204030204" pitchFamily="34" charset="0"/>
                <a:cs typeface="Calibri" panose="020F0502020204030204" pitchFamily="34" charset="0"/>
              </a:rPr>
              <a:t>Český telekomunikační úřad – Kulatý stůl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F97567B0-CC30-4445-B810-86641535049D}"/>
              </a:ext>
            </a:extLst>
          </p:cNvPr>
          <p:cNvSpPr txBox="1">
            <a:spLocks/>
          </p:cNvSpPr>
          <p:nvPr/>
        </p:nvSpPr>
        <p:spPr>
          <a:xfrm>
            <a:off x="753341" y="1182150"/>
            <a:ext cx="7886700" cy="79437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sz="2600" dirty="0">
                <a:solidFill>
                  <a:srgbClr val="F373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Některé změny novelizovaného zákona o elektronických komunikacích</a:t>
            </a:r>
            <a:endParaRPr lang="cs-CZ" sz="2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024C02E2-E31B-43E6-821D-B1C8C43F3C70}"/>
              </a:ext>
            </a:extLst>
          </p:cNvPr>
          <p:cNvSpPr/>
          <p:nvPr/>
        </p:nvSpPr>
        <p:spPr>
          <a:xfrm>
            <a:off x="3808071" y="4255142"/>
            <a:ext cx="4490977" cy="32119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F3732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F3732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rgbClr val="F3732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600" b="0" i="0" u="none" strike="noStrike" kern="1200" cap="none" spc="0" normalizeH="0" baseline="0" noProof="0" dirty="0">
              <a:ln>
                <a:noFill/>
              </a:ln>
              <a:solidFill>
                <a:srgbClr val="00469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D3CDC9A9-0429-467A-88B0-B9D56113C04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71098082"/>
              </p:ext>
            </p:extLst>
          </p:nvPr>
        </p:nvGraphicFramePr>
        <p:xfrm>
          <a:off x="590308" y="2349661"/>
          <a:ext cx="8049733" cy="4016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7250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CED80F-03E8-48FF-B7D7-FB682553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900" dirty="0">
                <a:latin typeface="Calibri" panose="020F0502020204030204" pitchFamily="34" charset="0"/>
                <a:cs typeface="Calibri" panose="020F0502020204030204" pitchFamily="34" charset="0"/>
              </a:rPr>
              <a:t>Český telekomunikační úřad – Kulatý stůl</a:t>
            </a: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024C02E2-E31B-43E6-821D-B1C8C43F3C70}"/>
              </a:ext>
            </a:extLst>
          </p:cNvPr>
          <p:cNvSpPr/>
          <p:nvPr/>
        </p:nvSpPr>
        <p:spPr>
          <a:xfrm>
            <a:off x="3808071" y="4255142"/>
            <a:ext cx="4490977" cy="32119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cs-CZ" b="1" dirty="0">
              <a:solidFill>
                <a:srgbClr val="F37320"/>
              </a:solidFill>
            </a:endParaRPr>
          </a:p>
          <a:p>
            <a:pPr algn="just"/>
            <a:endParaRPr lang="cs-CZ" b="1" dirty="0">
              <a:solidFill>
                <a:srgbClr val="F37320"/>
              </a:solidFill>
            </a:endParaRPr>
          </a:p>
          <a:p>
            <a:pPr algn="just"/>
            <a:endParaRPr lang="cs-CZ" sz="1600" b="1" dirty="0">
              <a:solidFill>
                <a:srgbClr val="F37320"/>
              </a:solidFill>
            </a:endParaRPr>
          </a:p>
          <a:p>
            <a:pPr algn="just"/>
            <a:endParaRPr lang="cs-CZ" sz="3600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233CD49-7C04-4D51-AD88-9090F0921E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1776" y="982892"/>
            <a:ext cx="9042223" cy="2820837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691F84D-E19F-4D83-83C2-C30E3473909A}"/>
              </a:ext>
            </a:extLst>
          </p:cNvPr>
          <p:cNvSpPr/>
          <p:nvPr/>
        </p:nvSpPr>
        <p:spPr>
          <a:xfrm>
            <a:off x="2119256" y="2183802"/>
            <a:ext cx="4873215" cy="2710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7A37AA11-14EC-444E-B2F1-A6AF40B7DC3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8" y="1157360"/>
            <a:ext cx="8186569" cy="542185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DEF4ED0-AB7A-4E42-ABFB-2B93AE51D6BF}"/>
              </a:ext>
            </a:extLst>
          </p:cNvPr>
          <p:cNvSpPr txBox="1"/>
          <p:nvPr/>
        </p:nvSpPr>
        <p:spPr>
          <a:xfrm>
            <a:off x="661508" y="5593332"/>
            <a:ext cx="3475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0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Děkuji za pozornost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4267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9B0068-6C5A-4F78-B9BD-CC8A1674E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900" dirty="0">
                <a:latin typeface="Calibri" panose="020F0502020204030204" pitchFamily="34" charset="0"/>
                <a:cs typeface="Calibri" panose="020F0502020204030204" pitchFamily="34" charset="0"/>
              </a:rPr>
              <a:t>Český telekomunikační úřad – Kulatý stůl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9C780B2-5DC9-4E54-9BD7-169A473919A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2026849" y="1122729"/>
            <a:ext cx="5514262" cy="3846992"/>
          </a:xfrm>
          <a:prstGeom prst="rect">
            <a:avLst/>
          </a:prstGeom>
        </p:spPr>
      </p:pic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9EA7ADA6-8335-4603-B0A7-355DF78B63AE}"/>
              </a:ext>
            </a:extLst>
          </p:cNvPr>
          <p:cNvSpPr/>
          <p:nvPr/>
        </p:nvSpPr>
        <p:spPr>
          <a:xfrm>
            <a:off x="835376" y="4840629"/>
            <a:ext cx="7491044" cy="5149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2"/>
                </a:solidFill>
              </a:rPr>
              <a:t>Prováděcí nařízení komise (EU) </a:t>
            </a:r>
            <a:r>
              <a:rPr lang="cs-CZ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2019/2243</a:t>
            </a:r>
            <a:r>
              <a:rPr lang="cs-CZ" sz="1400" dirty="0">
                <a:solidFill>
                  <a:schemeClr val="tx2"/>
                </a:solidFill>
              </a:rPr>
              <a:t>, kterým se stanoví šablona shrnutí smlouvy, kterou mají použít poskytovatelé veřejně dostupných služeb EK podle Směrnice EP a Rady (EU</a:t>
            </a:r>
            <a:r>
              <a:rPr lang="cs-CZ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2018/1972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AA17C1ED-7215-46A9-B37D-946E69D636D6}"/>
              </a:ext>
            </a:extLst>
          </p:cNvPr>
          <p:cNvSpPr/>
          <p:nvPr/>
        </p:nvSpPr>
        <p:spPr>
          <a:xfrm>
            <a:off x="826477" y="5575039"/>
            <a:ext cx="7491045" cy="5149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2"/>
                </a:solidFill>
              </a:rPr>
              <a:t>Nařízení Evropského parlamentu a Rady (EU) </a:t>
            </a:r>
            <a:r>
              <a:rPr lang="cs-CZ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2015/2021</a:t>
            </a:r>
            <a:r>
              <a:rPr lang="cs-CZ" sz="1400" dirty="0">
                <a:solidFill>
                  <a:schemeClr val="tx2"/>
                </a:solidFill>
              </a:rPr>
              <a:t>, kterým se stanoví opatření týkající se přístupu k otevřenému internetu</a:t>
            </a:r>
            <a:endParaRPr lang="cs-CZ" sz="1400" dirty="0"/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A79C43A3-0092-4DF3-9A44-859F197284FD}"/>
              </a:ext>
            </a:extLst>
          </p:cNvPr>
          <p:cNvSpPr/>
          <p:nvPr/>
        </p:nvSpPr>
        <p:spPr>
          <a:xfrm>
            <a:off x="826477" y="6309449"/>
            <a:ext cx="7499943" cy="4355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2"/>
                </a:solidFill>
              </a:rPr>
              <a:t>Směrnice Evropského Parlamentu a Rady (EU) </a:t>
            </a:r>
            <a:r>
              <a:rPr lang="cs-CZ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2019/882 </a:t>
            </a:r>
            <a:r>
              <a:rPr lang="cs-CZ" sz="1400" dirty="0">
                <a:solidFill>
                  <a:schemeClr val="tx2"/>
                </a:solidFill>
              </a:rPr>
              <a:t>o požadavcích na přístupnost u výrobků a služeb</a:t>
            </a:r>
            <a:r>
              <a:rPr lang="cs-CZ" sz="1400" b="1" dirty="0">
                <a:solidFill>
                  <a:schemeClr val="tx2"/>
                </a:solidFill>
              </a:rPr>
              <a:t> </a:t>
            </a:r>
            <a:endParaRPr lang="cs-CZ" sz="1400" dirty="0">
              <a:solidFill>
                <a:schemeClr val="tx2"/>
              </a:solidFill>
            </a:endParaRP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1BEC5E86-3CA8-4B05-BA63-D958165A5765}"/>
              </a:ext>
            </a:extLst>
          </p:cNvPr>
          <p:cNvSpPr/>
          <p:nvPr/>
        </p:nvSpPr>
        <p:spPr>
          <a:xfrm>
            <a:off x="373224" y="5057192"/>
            <a:ext cx="214605" cy="1586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6BE00CF7-2233-4EE2-BA9D-2B0D4C84B064}"/>
              </a:ext>
            </a:extLst>
          </p:cNvPr>
          <p:cNvSpPr/>
          <p:nvPr/>
        </p:nvSpPr>
        <p:spPr>
          <a:xfrm>
            <a:off x="373224" y="5753190"/>
            <a:ext cx="214605" cy="1586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3628AF4D-93E2-4116-92AE-FEC6D4B6ADFB}"/>
              </a:ext>
            </a:extLst>
          </p:cNvPr>
          <p:cNvSpPr/>
          <p:nvPr/>
        </p:nvSpPr>
        <p:spPr>
          <a:xfrm>
            <a:off x="380365" y="6447937"/>
            <a:ext cx="214605" cy="1586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325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FFAFA9-D873-435A-BD07-83221B211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900" dirty="0">
                <a:latin typeface="Calibri" panose="020F0502020204030204" pitchFamily="34" charset="0"/>
                <a:cs typeface="Calibri" panose="020F0502020204030204" pitchFamily="34" charset="0"/>
              </a:rPr>
              <a:t>Český telekomunikační úřad – Kulatý stůl 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B1B498DF-AD15-479E-B50A-34AC2A889B0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1450577" y="1889519"/>
            <a:ext cx="6242845" cy="4365114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992B0B60-497C-4B2C-B438-A29D8B932F1B}"/>
              </a:ext>
            </a:extLst>
          </p:cNvPr>
          <p:cNvSpPr txBox="1">
            <a:spLocks/>
          </p:cNvSpPr>
          <p:nvPr/>
        </p:nvSpPr>
        <p:spPr>
          <a:xfrm>
            <a:off x="628650" y="988290"/>
            <a:ext cx="8016586" cy="83127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F3732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Evropský kodex pro elektronické komunikace </a:t>
            </a:r>
            <a:b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F3732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F3732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 jeho cíle</a:t>
            </a:r>
            <a:endParaRPr kumimoji="0" lang="cs-CZ" sz="2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120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CED80F-03E8-48FF-B7D7-FB682553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900" dirty="0">
                <a:latin typeface="Calibri" panose="020F0502020204030204" pitchFamily="34" charset="0"/>
                <a:cs typeface="Calibri" panose="020F0502020204030204" pitchFamily="34" charset="0"/>
              </a:rPr>
              <a:t>Český telekomunikační úřad – Kulatý stůl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F97567B0-CC30-4445-B810-86641535049D}"/>
              </a:ext>
            </a:extLst>
          </p:cNvPr>
          <p:cNvSpPr txBox="1">
            <a:spLocks/>
          </p:cNvSpPr>
          <p:nvPr/>
        </p:nvSpPr>
        <p:spPr>
          <a:xfrm>
            <a:off x="753341" y="1182150"/>
            <a:ext cx="7886700" cy="79437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F3732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Některé změny novelizovaného zákona o elektronických komunikacích</a:t>
            </a:r>
            <a:endParaRPr kumimoji="0" lang="cs-CZ" sz="2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024C02E2-E31B-43E6-821D-B1C8C43F3C70}"/>
              </a:ext>
            </a:extLst>
          </p:cNvPr>
          <p:cNvSpPr/>
          <p:nvPr/>
        </p:nvSpPr>
        <p:spPr>
          <a:xfrm>
            <a:off x="3808071" y="4255142"/>
            <a:ext cx="4490977" cy="32119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F3732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F3732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3732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Informace v monitorovací 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3732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zprávě ČTÚ č. 10/2021</a:t>
            </a: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rgbClr val="F3732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600" b="0" i="0" u="none" strike="noStrike" kern="1200" cap="none" spc="0" normalizeH="0" baseline="0" noProof="0" dirty="0">
              <a:ln>
                <a:noFill/>
              </a:ln>
              <a:solidFill>
                <a:srgbClr val="00469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60E0EF1F-FD22-416B-88C8-2C06BF41C5B5}"/>
              </a:ext>
            </a:extLst>
          </p:cNvPr>
          <p:cNvSpPr/>
          <p:nvPr/>
        </p:nvSpPr>
        <p:spPr>
          <a:xfrm>
            <a:off x="3611301" y="4363655"/>
            <a:ext cx="196770" cy="1041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D3CDC9A9-0429-467A-88B0-B9D56113C04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728577499"/>
              </p:ext>
            </p:extLst>
          </p:nvPr>
        </p:nvGraphicFramePr>
        <p:xfrm>
          <a:off x="590308" y="2338087"/>
          <a:ext cx="8049733" cy="4027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Šipka: doprava 7">
            <a:extLst>
              <a:ext uri="{FF2B5EF4-FFF2-40B4-BE49-F238E27FC236}">
                <a16:creationId xmlns:a16="http://schemas.microsoft.com/office/drawing/2014/main" id="{F250AECE-A7E1-42A0-89BD-82545EAA7A45}"/>
              </a:ext>
            </a:extLst>
          </p:cNvPr>
          <p:cNvSpPr/>
          <p:nvPr/>
        </p:nvSpPr>
        <p:spPr>
          <a:xfrm>
            <a:off x="3631115" y="3090441"/>
            <a:ext cx="196769" cy="16565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EEA691B3-BE9D-447F-8394-10035C8A23F9}"/>
              </a:ext>
            </a:extLst>
          </p:cNvPr>
          <p:cNvSpPr/>
          <p:nvPr/>
        </p:nvSpPr>
        <p:spPr>
          <a:xfrm>
            <a:off x="3631115" y="3364608"/>
            <a:ext cx="196770" cy="17988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412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CED80F-03E8-48FF-B7D7-FB682553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900" dirty="0">
                <a:latin typeface="Calibri" panose="020F0502020204030204" pitchFamily="34" charset="0"/>
                <a:cs typeface="Calibri" panose="020F0502020204030204" pitchFamily="34" charset="0"/>
              </a:rPr>
              <a:t>Český telekomunikační úřad - Kulatý stůl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F97567B0-CC30-4445-B810-86641535049D}"/>
              </a:ext>
            </a:extLst>
          </p:cNvPr>
          <p:cNvSpPr txBox="1">
            <a:spLocks/>
          </p:cNvSpPr>
          <p:nvPr/>
        </p:nvSpPr>
        <p:spPr>
          <a:xfrm>
            <a:off x="753341" y="1182150"/>
            <a:ext cx="7886700" cy="79437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F3732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Některé změny novelizovaného zákona o elektronických komunikacích</a:t>
            </a:r>
            <a:endParaRPr kumimoji="0" lang="cs-CZ" sz="2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024C02E2-E31B-43E6-821D-B1C8C43F3C70}"/>
              </a:ext>
            </a:extLst>
          </p:cNvPr>
          <p:cNvSpPr/>
          <p:nvPr/>
        </p:nvSpPr>
        <p:spPr>
          <a:xfrm>
            <a:off x="3808071" y="4255142"/>
            <a:ext cx="4490977" cy="32119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F3732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F3732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3732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Informace v monitorovací 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3732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zprávě ČTÚ č. 10/2021</a:t>
            </a: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rgbClr val="F3732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600" b="0" i="0" u="none" strike="noStrike" kern="1200" cap="none" spc="0" normalizeH="0" baseline="0" noProof="0" dirty="0">
              <a:ln>
                <a:noFill/>
              </a:ln>
              <a:solidFill>
                <a:srgbClr val="00469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60E0EF1F-FD22-416B-88C8-2C06BF41C5B5}"/>
              </a:ext>
            </a:extLst>
          </p:cNvPr>
          <p:cNvSpPr/>
          <p:nvPr/>
        </p:nvSpPr>
        <p:spPr>
          <a:xfrm>
            <a:off x="3611301" y="4363655"/>
            <a:ext cx="196770" cy="1041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D3CDC9A9-0429-467A-88B0-B9D56113C04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200396121"/>
              </p:ext>
            </p:extLst>
          </p:nvPr>
        </p:nvGraphicFramePr>
        <p:xfrm>
          <a:off x="590308" y="2338087"/>
          <a:ext cx="8049733" cy="4027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0811A9D-1D40-4BF0-81A1-6ACD507AD22C}"/>
              </a:ext>
            </a:extLst>
          </p:cNvPr>
          <p:cNvSpPr/>
          <p:nvPr/>
        </p:nvSpPr>
        <p:spPr>
          <a:xfrm>
            <a:off x="3808071" y="6366075"/>
            <a:ext cx="4055769" cy="32119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600" b="1" dirty="0">
                <a:solidFill>
                  <a:srgbClr val="F37320"/>
                </a:solidFill>
              </a:rPr>
              <a:t>https://www.ctu.cz/vyhlasky</a:t>
            </a:r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21ED5659-144C-410C-9679-8228FC54A791}"/>
              </a:ext>
            </a:extLst>
          </p:cNvPr>
          <p:cNvSpPr/>
          <p:nvPr/>
        </p:nvSpPr>
        <p:spPr>
          <a:xfrm>
            <a:off x="3611301" y="6493393"/>
            <a:ext cx="196771" cy="10851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928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CED80F-03E8-48FF-B7D7-FB682553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900" dirty="0">
                <a:latin typeface="Calibri" panose="020F0502020204030204" pitchFamily="34" charset="0"/>
                <a:cs typeface="Calibri" panose="020F0502020204030204" pitchFamily="34" charset="0"/>
              </a:rPr>
              <a:t>Český telekomunikační úřad – Kulatý stůl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F97567B0-CC30-4445-B810-86641535049D}"/>
              </a:ext>
            </a:extLst>
          </p:cNvPr>
          <p:cNvSpPr txBox="1">
            <a:spLocks/>
          </p:cNvSpPr>
          <p:nvPr/>
        </p:nvSpPr>
        <p:spPr>
          <a:xfrm>
            <a:off x="753341" y="1182150"/>
            <a:ext cx="7886700" cy="79437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600" dirty="0">
                <a:solidFill>
                  <a:srgbClr val="F373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Některé změny 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F3732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novelizovaného zákona o elektronických komunikacích</a:t>
            </a:r>
            <a:endParaRPr kumimoji="0" lang="cs-CZ" sz="2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024C02E2-E31B-43E6-821D-B1C8C43F3C70}"/>
              </a:ext>
            </a:extLst>
          </p:cNvPr>
          <p:cNvSpPr/>
          <p:nvPr/>
        </p:nvSpPr>
        <p:spPr>
          <a:xfrm>
            <a:off x="3808071" y="4255142"/>
            <a:ext cx="4490977" cy="32119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F3732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F3732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rgbClr val="F3732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600" b="0" i="0" u="none" strike="noStrike" kern="1200" cap="none" spc="0" normalizeH="0" baseline="0" noProof="0" dirty="0">
              <a:ln>
                <a:noFill/>
              </a:ln>
              <a:solidFill>
                <a:srgbClr val="00469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D3CDC9A9-0429-467A-88B0-B9D56113C04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709933874"/>
              </p:ext>
            </p:extLst>
          </p:nvPr>
        </p:nvGraphicFramePr>
        <p:xfrm>
          <a:off x="590308" y="2349661"/>
          <a:ext cx="8049733" cy="4016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3601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CED80F-03E8-48FF-B7D7-FB682553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900" dirty="0">
                <a:latin typeface="Calibri" panose="020F0502020204030204" pitchFamily="34" charset="0"/>
                <a:cs typeface="Calibri" panose="020F0502020204030204" pitchFamily="34" charset="0"/>
              </a:rPr>
              <a:t>Český telekomunikační úřad – Kulatý stůl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F97567B0-CC30-4445-B810-86641535049D}"/>
              </a:ext>
            </a:extLst>
          </p:cNvPr>
          <p:cNvSpPr txBox="1">
            <a:spLocks/>
          </p:cNvSpPr>
          <p:nvPr/>
        </p:nvSpPr>
        <p:spPr>
          <a:xfrm>
            <a:off x="835375" y="1033235"/>
            <a:ext cx="7886700" cy="79437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sz="2600" dirty="0">
                <a:solidFill>
                  <a:srgbClr val="F373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Některé změny novelizovaného zákona o elektronických komunikacích</a:t>
            </a:r>
            <a:endParaRPr lang="cs-CZ" sz="2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024C02E2-E31B-43E6-821D-B1C8C43F3C70}"/>
              </a:ext>
            </a:extLst>
          </p:cNvPr>
          <p:cNvSpPr/>
          <p:nvPr/>
        </p:nvSpPr>
        <p:spPr>
          <a:xfrm>
            <a:off x="3808071" y="4255142"/>
            <a:ext cx="4490977" cy="32119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F3732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F3732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rgbClr val="F3732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600" b="0" i="0" u="none" strike="noStrike" kern="1200" cap="none" spc="0" normalizeH="0" baseline="0" noProof="0" dirty="0">
              <a:ln>
                <a:noFill/>
              </a:ln>
              <a:solidFill>
                <a:srgbClr val="00469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D3CDC9A9-0429-467A-88B0-B9D56113C04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36777845"/>
              </p:ext>
            </p:extLst>
          </p:nvPr>
        </p:nvGraphicFramePr>
        <p:xfrm>
          <a:off x="590308" y="2349661"/>
          <a:ext cx="8049733" cy="4016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B8D3216-30DB-4607-864A-21F43C59EA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7780464"/>
              </p:ext>
            </p:extLst>
          </p:nvPr>
        </p:nvGraphicFramePr>
        <p:xfrm>
          <a:off x="666993" y="1942506"/>
          <a:ext cx="7886700" cy="4587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11113C07-8E22-45EC-9C07-FD40A5DEF05B}"/>
              </a:ext>
            </a:extLst>
          </p:cNvPr>
          <p:cNvSpPr/>
          <p:nvPr/>
        </p:nvSpPr>
        <p:spPr>
          <a:xfrm>
            <a:off x="5358385" y="3098202"/>
            <a:ext cx="3594704" cy="32119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F37320"/>
                </a:solidFill>
              </a:rPr>
              <a:t>https://www.ctu.cz/manual-pro-shrnuti-smluv</a:t>
            </a:r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E75C55EA-C972-4581-BA25-BEE7ABFE6773}"/>
              </a:ext>
            </a:extLst>
          </p:cNvPr>
          <p:cNvSpPr/>
          <p:nvPr/>
        </p:nvSpPr>
        <p:spPr>
          <a:xfrm>
            <a:off x="5138466" y="3171990"/>
            <a:ext cx="219919" cy="16288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234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855957-B9B9-4E4E-84EB-8881D4A79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918" y="0"/>
            <a:ext cx="7336716" cy="918334"/>
          </a:xfrm>
        </p:spPr>
        <p:txBody>
          <a:bodyPr>
            <a:normAutofit/>
          </a:bodyPr>
          <a:lstStyle/>
          <a:p>
            <a:r>
              <a:rPr lang="cs-CZ" sz="2900" dirty="0"/>
              <a:t>Český telekomunikační úřad – Kulatý stůl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964D97C7-1467-473A-9EF6-92B64079FD67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97119096"/>
              </p:ext>
            </p:extLst>
          </p:nvPr>
        </p:nvGraphicFramePr>
        <p:xfrm>
          <a:off x="314498" y="1380696"/>
          <a:ext cx="8442227" cy="5159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Vývojový diagram: spojnice 4">
            <a:extLst>
              <a:ext uri="{FF2B5EF4-FFF2-40B4-BE49-F238E27FC236}">
                <a16:creationId xmlns:a16="http://schemas.microsoft.com/office/drawing/2014/main" id="{5D563193-A6AB-4D11-95A6-D13F7F6AA49E}"/>
              </a:ext>
            </a:extLst>
          </p:cNvPr>
          <p:cNvSpPr/>
          <p:nvPr/>
        </p:nvSpPr>
        <p:spPr>
          <a:xfrm>
            <a:off x="3567423" y="2997862"/>
            <a:ext cx="1936376" cy="192562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Shrnutí smlouvy ZEK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F3D02F79-09B5-40DC-ADD6-2DB234D1E726}"/>
              </a:ext>
            </a:extLst>
          </p:cNvPr>
          <p:cNvSpPr/>
          <p:nvPr/>
        </p:nvSpPr>
        <p:spPr>
          <a:xfrm>
            <a:off x="387275" y="1380695"/>
            <a:ext cx="2269863" cy="77083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bg2">
                    <a:lumMod val="25000"/>
                  </a:schemeClr>
                </a:solidFill>
              </a:rPr>
              <a:t>Prováděcí nařízení komise (EU) </a:t>
            </a:r>
            <a:r>
              <a:rPr lang="cs-CZ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2019/2243 Šablona Shrnutí smlouvy</a:t>
            </a:r>
            <a:endParaRPr lang="cs-CZ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F14DF418-C734-4454-A2E4-A61B7DD6CBFB}"/>
              </a:ext>
            </a:extLst>
          </p:cNvPr>
          <p:cNvSpPr/>
          <p:nvPr/>
        </p:nvSpPr>
        <p:spPr>
          <a:xfrm>
            <a:off x="6486862" y="1380695"/>
            <a:ext cx="2269863" cy="77083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bg2">
                    <a:lumMod val="25000"/>
                  </a:schemeClr>
                </a:solidFill>
              </a:rPr>
              <a:t>ČTÚ Manuál pro Shrnutí smlouvy</a:t>
            </a:r>
          </a:p>
        </p:txBody>
      </p:sp>
    </p:spTree>
    <p:extLst>
      <p:ext uri="{BB962C8B-B14F-4D97-AF65-F5344CB8AC3E}">
        <p14:creationId xmlns:p14="http://schemas.microsoft.com/office/powerpoint/2010/main" val="2299063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CED80F-03E8-48FF-B7D7-FB682553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900" dirty="0">
                <a:latin typeface="Calibri" panose="020F0502020204030204" pitchFamily="34" charset="0"/>
                <a:cs typeface="Calibri" panose="020F0502020204030204" pitchFamily="34" charset="0"/>
              </a:rPr>
              <a:t>Český telekomunikační úřad – Kulatý stůl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F97567B0-CC30-4445-B810-86641535049D}"/>
              </a:ext>
            </a:extLst>
          </p:cNvPr>
          <p:cNvSpPr txBox="1">
            <a:spLocks/>
          </p:cNvSpPr>
          <p:nvPr/>
        </p:nvSpPr>
        <p:spPr>
          <a:xfrm>
            <a:off x="835375" y="1033235"/>
            <a:ext cx="7886700" cy="79437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sz="2600" dirty="0">
                <a:solidFill>
                  <a:srgbClr val="F373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Některé změny novelizovaného zákona o elektronických komunikacích</a:t>
            </a:r>
            <a:endParaRPr lang="cs-CZ" sz="2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024C02E2-E31B-43E6-821D-B1C8C43F3C70}"/>
              </a:ext>
            </a:extLst>
          </p:cNvPr>
          <p:cNvSpPr/>
          <p:nvPr/>
        </p:nvSpPr>
        <p:spPr>
          <a:xfrm>
            <a:off x="3808071" y="4255142"/>
            <a:ext cx="4490977" cy="32119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F3732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F3732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rgbClr val="F3732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600" b="0" i="0" u="none" strike="noStrike" kern="1200" cap="none" spc="0" normalizeH="0" baseline="0" noProof="0" dirty="0">
              <a:ln>
                <a:noFill/>
              </a:ln>
              <a:solidFill>
                <a:srgbClr val="00469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D3CDC9A9-0429-467A-88B0-B9D56113C048}"/>
              </a:ext>
            </a:extLst>
          </p:cNvPr>
          <p:cNvGraphicFramePr>
            <a:graphicFrameLocks noGrp="1"/>
          </p:cNvGraphicFramePr>
          <p:nvPr>
            <p:ph sz="quarter" idx="11"/>
          </p:nvPr>
        </p:nvGraphicFramePr>
        <p:xfrm>
          <a:off x="590308" y="2349661"/>
          <a:ext cx="8049733" cy="4016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B8D3216-30DB-4607-864A-21F43C59EA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7954009"/>
              </p:ext>
            </p:extLst>
          </p:nvPr>
        </p:nvGraphicFramePr>
        <p:xfrm>
          <a:off x="666993" y="1942506"/>
          <a:ext cx="7886700" cy="481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32185470"/>
      </p:ext>
    </p:extLst>
  </p:cSld>
  <p:clrMapOvr>
    <a:masterClrMapping/>
  </p:clrMapOvr>
</p:sld>
</file>

<file path=ppt/theme/theme1.xml><?xml version="1.0" encoding="utf-8"?>
<a:theme xmlns:a="http://schemas.openxmlformats.org/drawingml/2006/main" name="ČTÚ 1">
  <a:themeElements>
    <a:clrScheme name="ČTÚ">
      <a:dk1>
        <a:srgbClr val="004691"/>
      </a:dk1>
      <a:lt1>
        <a:srgbClr val="FFFFFF"/>
      </a:lt1>
      <a:dk2>
        <a:srgbClr val="242852"/>
      </a:dk2>
      <a:lt2>
        <a:srgbClr val="ACCBF9"/>
      </a:lt2>
      <a:accent1>
        <a:srgbClr val="FF6D20"/>
      </a:accent1>
      <a:accent2>
        <a:srgbClr val="FFC000"/>
      </a:accent2>
      <a:accent3>
        <a:srgbClr val="0070C0"/>
      </a:accent3>
      <a:accent4>
        <a:srgbClr val="FF0000"/>
      </a:accent4>
      <a:accent5>
        <a:srgbClr val="990099"/>
      </a:accent5>
      <a:accent6>
        <a:srgbClr val="336699"/>
      </a:accent6>
      <a:hlink>
        <a:srgbClr val="92D050"/>
      </a:hlink>
      <a:folHlink>
        <a:srgbClr val="3EBBF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dra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843ACC7A-D8AD-4692-8D55-EB91FF51F095}" vid="{D30871D9-CA06-44DF-8ED7-3C59A924FE66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1B32C95D76EF14BB8B3B588D3F76A6C" ma:contentTypeVersion="4" ma:contentTypeDescription="Vytvoří nový dokument" ma:contentTypeScope="" ma:versionID="66df776a9d9f8e1434a5b607378e684f">
  <xsd:schema xmlns:xsd="http://www.w3.org/2001/XMLSchema" xmlns:xs="http://www.w3.org/2001/XMLSchema" xmlns:p="http://schemas.microsoft.com/office/2006/metadata/properties" xmlns:ns2="b4b9ecab-20cc-4728-8ae9-4aca307b70ae" targetNamespace="http://schemas.microsoft.com/office/2006/metadata/properties" ma:root="true" ma:fieldsID="6a858eabaf7802239ef46bc5ed20c10a" ns2:_="">
    <xsd:import namespace="b4b9ecab-20cc-4728-8ae9-4aca307b70ae"/>
    <xsd:element name="properties">
      <xsd:complexType>
        <xsd:sequence>
          <xsd:element name="documentManagement">
            <xsd:complexType>
              <xsd:all>
                <xsd:element ref="ns2:CTUNazevDokumentu" minOccurs="0"/>
                <xsd:element ref="ns2:Archivace" minOccurs="0"/>
                <xsd:element ref="ns2:Kategorie" minOccurs="0"/>
                <xsd:element ref="ns2:Index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b9ecab-20cc-4728-8ae9-4aca307b70ae" elementFormDefault="qualified">
    <xsd:import namespace="http://schemas.microsoft.com/office/2006/documentManagement/types"/>
    <xsd:import namespace="http://schemas.microsoft.com/office/infopath/2007/PartnerControls"/>
    <xsd:element name="CTUNazevDokumentu" ma:index="8" nillable="true" ma:displayName="Název dokumentu" ma:internalName="CTUNazevDokumentu">
      <xsd:simpleType>
        <xsd:restriction base="dms:Text"/>
      </xsd:simpleType>
    </xsd:element>
    <xsd:element name="Archivace" ma:index="9" nillable="true" ma:displayName="Archivace" ma:internalName="Archivace">
      <xsd:simpleType>
        <xsd:restriction base="dms:DateTime"/>
      </xsd:simpleType>
    </xsd:element>
    <xsd:element name="Kategorie" ma:index="10" nillable="true" ma:displayName="Kategorie" ma:internalName="Kategorie">
      <xsd:simpleType>
        <xsd:restriction base="dms:Text"/>
      </xsd:simpleType>
    </xsd:element>
    <xsd:element name="Index" ma:index="11" nillable="true" ma:displayName="Index" ma:internalName="Index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chivace xmlns="b4b9ecab-20cc-4728-8ae9-4aca307b70ae" xsi:nil="true"/>
    <Kategorie xmlns="b4b9ecab-20cc-4728-8ae9-4aca307b70ae">Obecné formuláře a šablony</Kategorie>
    <Index xmlns="b4b9ecab-20cc-4728-8ae9-4aca307b70ae">250</Index>
    <CTUNazevDokumentu xmlns="b4b9ecab-20cc-4728-8ae9-4aca307b70ae">Prezentace ČTÚ – vzor (vlny 1)</CTUNazevDokumentu>
  </documentManagement>
</p:properties>
</file>

<file path=customXml/itemProps1.xml><?xml version="1.0" encoding="utf-8"?>
<ds:datastoreItem xmlns:ds="http://schemas.openxmlformats.org/officeDocument/2006/customXml" ds:itemID="{CD2FA1F5-20F6-4389-9CDB-FE8C54775F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490352-5FC8-4564-B062-E425A6B1FB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b9ecab-20cc-4728-8ae9-4aca307b70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FD58A7-0B44-4402-8D89-B97F34CAC912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b4b9ecab-20cc-4728-8ae9-4aca307b70ae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B_Prezentace síťová neutralita T_Mobile</Template>
  <TotalTime>9102</TotalTime>
  <Words>1159</Words>
  <Application>Microsoft Office PowerPoint</Application>
  <PresentationFormat>Předvádění na obrazovce (4:3)</PresentationFormat>
  <Paragraphs>164</Paragraphs>
  <Slides>15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Corbel</vt:lpstr>
      <vt:lpstr>Wingdings</vt:lpstr>
      <vt:lpstr>ČTÚ 1</vt:lpstr>
      <vt:lpstr>Český telekomunikační úřad – Kulatý stůl  </vt:lpstr>
      <vt:lpstr>Český telekomunikační úřad – Kulatý stůl</vt:lpstr>
      <vt:lpstr>Český telekomunikační úřad – Kulatý stůl </vt:lpstr>
      <vt:lpstr>Český telekomunikační úřad – Kulatý stůl</vt:lpstr>
      <vt:lpstr>Český telekomunikační úřad - Kulatý stůl</vt:lpstr>
      <vt:lpstr>Český telekomunikační úřad – Kulatý stůl</vt:lpstr>
      <vt:lpstr>Český telekomunikační úřad – Kulatý stůl</vt:lpstr>
      <vt:lpstr>Český telekomunikační úřad – Kulatý stůl</vt:lpstr>
      <vt:lpstr>Český telekomunikační úřad – Kulatý stůl</vt:lpstr>
      <vt:lpstr>Český telekomunikační úřad – Kulatý stůl</vt:lpstr>
      <vt:lpstr>Český telekomunikační úřad – Kulatý stůl</vt:lpstr>
      <vt:lpstr>Český telekomunikační úřad – Kulatý stůl</vt:lpstr>
      <vt:lpstr>Český telekomunikační úřad – Kulatý stůl</vt:lpstr>
      <vt:lpstr>Český telekomunikační úřad – Kulatý stůl</vt:lpstr>
      <vt:lpstr>Český telekomunikační úřad – Kulatý stůl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souladu smluvních podmínek s Nařízením Evropského parlamentu a Rady (EU) 2015/2120, Pokyny BEREC k provádění pravidel síťové neutrality vnitrostátními regulačními orgány a Vyjádření Českého telekomunikačního úřadu k vybraným otázkám přístupu k otevřenému internetu a evropským pravidlům síťové neutrality</dc:title>
  <dc:creator>MRKVOVÁ Dagmar</dc:creator>
  <cp:lastModifiedBy>MRKVOVÁ Dagmar</cp:lastModifiedBy>
  <cp:revision>510</cp:revision>
  <cp:lastPrinted>2022-06-16T12:33:51Z</cp:lastPrinted>
  <dcterms:created xsi:type="dcterms:W3CDTF">2017-04-13T07:15:40Z</dcterms:created>
  <dcterms:modified xsi:type="dcterms:W3CDTF">2022-06-23T06:47:25Z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0x01010031B32C95D76EF14BB8B3B588D3F76A6C</vt:lpwstr>
  </property>
</Properties>
</file>