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11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3" r:id="rId6"/>
    <p:sldId id="268" r:id="rId7"/>
    <p:sldId id="274" r:id="rId8"/>
    <p:sldId id="269" r:id="rId9"/>
    <p:sldId id="272" r:id="rId10"/>
    <p:sldId id="273" r:id="rId11"/>
    <p:sldId id="267" r:id="rId12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ČECHOVÁ Barbora" initials="ČB" lastIdx="1" clrIdx="0">
    <p:extLst>
      <p:ext uri="{19B8F6BF-5375-455C-9EA6-DF929625EA0E}">
        <p15:presenceInfo xmlns:p15="http://schemas.microsoft.com/office/powerpoint/2012/main" userId="S::CechovaB@ctu.cz::11f8324b-725b-4169-a1f5-9e053d1c54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200"/>
    <a:srgbClr val="0066FF"/>
    <a:srgbClr val="000000"/>
    <a:srgbClr val="003399"/>
    <a:srgbClr val="3333CC"/>
    <a:srgbClr val="001AE5"/>
    <a:srgbClr val="EAEAEA"/>
    <a:srgbClr val="F8F8F8"/>
    <a:srgbClr val="004691"/>
    <a:srgbClr val="024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82893" autoAdjust="0"/>
  </p:normalViewPr>
  <p:slideViewPr>
    <p:cSldViewPr snapToGrid="0">
      <p:cViewPr varScale="1">
        <p:scale>
          <a:sx n="71" d="100"/>
          <a:sy n="71" d="100"/>
        </p:scale>
        <p:origin x="172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274" y="43"/>
      </p:cViewPr>
      <p:guideLst>
        <p:guide orient="horz" pos="214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tmp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A758EF-76E2-4D02-B0AC-A29DC44E29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3A66039-6E56-421F-9F03-0DDB6BAB6FBE}">
      <dgm:prSet custT="1"/>
      <dgm:spPr/>
      <dgm:t>
        <a:bodyPr/>
        <a:lstStyle/>
        <a:p>
          <a:pPr algn="ctr"/>
          <a:r>
            <a:rPr lang="cs-CZ" sz="3000" b="1" dirty="0"/>
            <a:t>Analýza smluvních dokumentů zveřejněných na webových stránkách u vybraných poskytovatelů služeb elektronických komunikací </a:t>
          </a:r>
          <a:endParaRPr lang="cs-CZ" sz="3000" dirty="0"/>
        </a:p>
      </dgm:t>
    </dgm:pt>
    <dgm:pt modelId="{C1935E41-FF16-4567-8FF1-2864682825DA}" type="parTrans" cxnId="{F142FB67-4750-46DC-9EDB-269F621B11E3}">
      <dgm:prSet/>
      <dgm:spPr/>
      <dgm:t>
        <a:bodyPr/>
        <a:lstStyle/>
        <a:p>
          <a:endParaRPr lang="cs-CZ"/>
        </a:p>
      </dgm:t>
    </dgm:pt>
    <dgm:pt modelId="{60C78D24-02D6-4DF8-940C-D30DF3C92805}" type="sibTrans" cxnId="{F142FB67-4750-46DC-9EDB-269F621B11E3}">
      <dgm:prSet/>
      <dgm:spPr/>
      <dgm:t>
        <a:bodyPr/>
        <a:lstStyle/>
        <a:p>
          <a:endParaRPr lang="cs-CZ"/>
        </a:p>
      </dgm:t>
    </dgm:pt>
    <dgm:pt modelId="{67A81587-1476-446F-A215-6252F313E7C1}" type="pres">
      <dgm:prSet presAssocID="{FDA758EF-76E2-4D02-B0AC-A29DC44E295A}" presName="linear" presStyleCnt="0">
        <dgm:presLayoutVars>
          <dgm:animLvl val="lvl"/>
          <dgm:resizeHandles val="exact"/>
        </dgm:presLayoutVars>
      </dgm:prSet>
      <dgm:spPr/>
    </dgm:pt>
    <dgm:pt modelId="{DD3EA0D6-B5F3-48C0-B7D4-67A25DD245C5}" type="pres">
      <dgm:prSet presAssocID="{E3A66039-6E56-421F-9F03-0DDB6BAB6FBE}" presName="parentText" presStyleLbl="node1" presStyleIdx="0" presStyleCnt="1" custScaleY="100559" custLinFactNeighborX="0" custLinFactNeighborY="-19319">
        <dgm:presLayoutVars>
          <dgm:chMax val="0"/>
          <dgm:bulletEnabled val="1"/>
        </dgm:presLayoutVars>
      </dgm:prSet>
      <dgm:spPr/>
    </dgm:pt>
  </dgm:ptLst>
  <dgm:cxnLst>
    <dgm:cxn modelId="{98A5A514-9576-441D-826A-F6AEF3AF93E7}" type="presOf" srcId="{FDA758EF-76E2-4D02-B0AC-A29DC44E295A}" destId="{67A81587-1476-446F-A215-6252F313E7C1}" srcOrd="0" destOrd="0" presId="urn:microsoft.com/office/officeart/2005/8/layout/vList2"/>
    <dgm:cxn modelId="{F142FB67-4750-46DC-9EDB-269F621B11E3}" srcId="{FDA758EF-76E2-4D02-B0AC-A29DC44E295A}" destId="{E3A66039-6E56-421F-9F03-0DDB6BAB6FBE}" srcOrd="0" destOrd="0" parTransId="{C1935E41-FF16-4567-8FF1-2864682825DA}" sibTransId="{60C78D24-02D6-4DF8-940C-D30DF3C92805}"/>
    <dgm:cxn modelId="{FDF9C892-447E-43DF-B7B3-64AC6F82F708}" type="presOf" srcId="{E3A66039-6E56-421F-9F03-0DDB6BAB6FBE}" destId="{DD3EA0D6-B5F3-48C0-B7D4-67A25DD245C5}" srcOrd="0" destOrd="0" presId="urn:microsoft.com/office/officeart/2005/8/layout/vList2"/>
    <dgm:cxn modelId="{066CF440-B5DB-4F14-8071-3A076269107D}" type="presParOf" srcId="{67A81587-1476-446F-A215-6252F313E7C1}" destId="{DD3EA0D6-B5F3-48C0-B7D4-67A25DD245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23BE12-4024-416D-9C42-155C2BE53DA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A59394D-7FD3-415D-AC05-B10A83E8A226}">
      <dgm:prSet custT="1"/>
      <dgm:spPr/>
      <dgm:t>
        <a:bodyPr/>
        <a:lstStyle/>
        <a:p>
          <a:r>
            <a:rPr lang="cs-CZ" sz="1300" b="1" dirty="0">
              <a:latin typeface="Calibri" panose="020F0502020204030204" pitchFamily="34" charset="0"/>
              <a:cs typeface="Calibri" panose="020F0502020204030204" pitchFamily="34" charset="0"/>
            </a:rPr>
            <a:t>1. 1. 2022 </a:t>
          </a:r>
        </a:p>
        <a:p>
          <a:r>
            <a:rPr lang="cs-CZ" sz="1300" b="1" dirty="0"/>
            <a:t>účinnost většiny ustanovení zákona                          </a:t>
          </a:r>
          <a:r>
            <a:rPr lang="cs-CZ" sz="1300" b="1" dirty="0">
              <a:latin typeface="Calibri" panose="020F0502020204030204" pitchFamily="34" charset="0"/>
              <a:cs typeface="Calibri" panose="020F0502020204030204" pitchFamily="34" charset="0"/>
            </a:rPr>
            <a:t>č. 374/2021 </a:t>
          </a:r>
          <a:r>
            <a:rPr lang="cs-CZ" sz="1300" b="1" dirty="0"/>
            <a:t>Sb.</a:t>
          </a:r>
        </a:p>
      </dgm:t>
    </dgm:pt>
    <dgm:pt modelId="{0138FB10-5B97-49CA-AD8A-6AF33F13FFEF}" type="parTrans" cxnId="{5298BA88-D9A3-46AB-A724-40EFD65A2757}">
      <dgm:prSet/>
      <dgm:spPr/>
      <dgm:t>
        <a:bodyPr/>
        <a:lstStyle/>
        <a:p>
          <a:endParaRPr lang="cs-CZ"/>
        </a:p>
      </dgm:t>
    </dgm:pt>
    <dgm:pt modelId="{08E2D714-B135-4411-BA14-AAA53FB4CD1C}" type="sibTrans" cxnId="{5298BA88-D9A3-46AB-A724-40EFD65A2757}">
      <dgm:prSet/>
      <dgm:spPr/>
      <dgm:t>
        <a:bodyPr/>
        <a:lstStyle/>
        <a:p>
          <a:endParaRPr lang="cs-CZ"/>
        </a:p>
      </dgm:t>
    </dgm:pt>
    <dgm:pt modelId="{754B13BF-D814-4777-956F-B95D0F6F2FAE}">
      <dgm:prSet custT="1"/>
      <dgm:spPr/>
      <dgm:t>
        <a:bodyPr/>
        <a:lstStyle/>
        <a:p>
          <a:r>
            <a:rPr lang="cs-CZ" sz="13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rPr>
            <a:t>1. 1. 2022 – 30.6. 2022 </a:t>
          </a:r>
        </a:p>
        <a:p>
          <a:r>
            <a:rPr lang="cs-CZ" sz="1300" b="1" dirty="0">
              <a:solidFill>
                <a:srgbClr val="00B050"/>
              </a:solidFill>
            </a:rPr>
            <a:t>přechodné období </a:t>
          </a:r>
          <a:endParaRPr lang="cs-CZ" sz="1300" dirty="0">
            <a:solidFill>
              <a:srgbClr val="00B050"/>
            </a:solidFill>
          </a:endParaRPr>
        </a:p>
      </dgm:t>
    </dgm:pt>
    <dgm:pt modelId="{05D300A0-00C4-408A-B0A5-C87607DB451C}" type="parTrans" cxnId="{B02D9449-B70F-4BFA-B11F-229FB2CA769E}">
      <dgm:prSet/>
      <dgm:spPr/>
      <dgm:t>
        <a:bodyPr/>
        <a:lstStyle/>
        <a:p>
          <a:endParaRPr lang="cs-CZ"/>
        </a:p>
      </dgm:t>
    </dgm:pt>
    <dgm:pt modelId="{DC8D692B-89DF-427F-8E89-A29E01D3215D}" type="sibTrans" cxnId="{B02D9449-B70F-4BFA-B11F-229FB2CA769E}">
      <dgm:prSet/>
      <dgm:spPr/>
      <dgm:t>
        <a:bodyPr/>
        <a:lstStyle/>
        <a:p>
          <a:endParaRPr lang="cs-CZ"/>
        </a:p>
      </dgm:t>
    </dgm:pt>
    <dgm:pt modelId="{5E70DC7F-5D86-4D43-BC7F-FBB5743BC4EB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1. 7. 2022 </a:t>
          </a:r>
          <a:r>
            <a:rPr lang="cs-CZ" b="1" dirty="0">
              <a:solidFill>
                <a:srgbClr val="FF0000"/>
              </a:solidFill>
            </a:rPr>
            <a:t>povinnost implementace změn do smluvních podmínek</a:t>
          </a:r>
          <a:endParaRPr lang="cs-CZ" dirty="0">
            <a:solidFill>
              <a:srgbClr val="FF0000"/>
            </a:solidFill>
          </a:endParaRPr>
        </a:p>
      </dgm:t>
    </dgm:pt>
    <dgm:pt modelId="{143E2033-2320-4524-BBDA-524F39021570}" type="parTrans" cxnId="{3903EBE4-A4A3-40CA-A490-CBDD8F8A2787}">
      <dgm:prSet/>
      <dgm:spPr/>
      <dgm:t>
        <a:bodyPr/>
        <a:lstStyle/>
        <a:p>
          <a:endParaRPr lang="cs-CZ"/>
        </a:p>
      </dgm:t>
    </dgm:pt>
    <dgm:pt modelId="{85C91807-C92B-41C1-9195-7543AEDBCC1D}" type="sibTrans" cxnId="{3903EBE4-A4A3-40CA-A490-CBDD8F8A2787}">
      <dgm:prSet/>
      <dgm:spPr/>
      <dgm:t>
        <a:bodyPr/>
        <a:lstStyle/>
        <a:p>
          <a:endParaRPr lang="cs-CZ"/>
        </a:p>
      </dgm:t>
    </dgm:pt>
    <dgm:pt modelId="{25ACEB71-5E8B-4D97-8F1B-DE2CB89694D7}" type="pres">
      <dgm:prSet presAssocID="{7A23BE12-4024-416D-9C42-155C2BE53DA1}" presName="Name0" presStyleCnt="0">
        <dgm:presLayoutVars>
          <dgm:dir/>
          <dgm:resizeHandles val="exact"/>
        </dgm:presLayoutVars>
      </dgm:prSet>
      <dgm:spPr/>
    </dgm:pt>
    <dgm:pt modelId="{D3BCE33C-054A-4CE6-8A35-EB0CC74B1492}" type="pres">
      <dgm:prSet presAssocID="{7A23BE12-4024-416D-9C42-155C2BE53DA1}" presName="arrow" presStyleLbl="bgShp" presStyleIdx="0" presStyleCnt="1"/>
      <dgm:spPr/>
    </dgm:pt>
    <dgm:pt modelId="{FFB3FA2D-485B-44F5-B704-70329560DFB6}" type="pres">
      <dgm:prSet presAssocID="{7A23BE12-4024-416D-9C42-155C2BE53DA1}" presName="points" presStyleCnt="0"/>
      <dgm:spPr/>
    </dgm:pt>
    <dgm:pt modelId="{59C45A32-AA4A-4B2F-980E-2EFEF8235756}" type="pres">
      <dgm:prSet presAssocID="{DA59394D-7FD3-415D-AC05-B10A83E8A226}" presName="compositeA" presStyleCnt="0"/>
      <dgm:spPr/>
    </dgm:pt>
    <dgm:pt modelId="{35BAFAAE-066C-45F0-83C3-ED8F88547C0F}" type="pres">
      <dgm:prSet presAssocID="{DA59394D-7FD3-415D-AC05-B10A83E8A226}" presName="textA" presStyleLbl="revTx" presStyleIdx="0" presStyleCnt="3" custScaleX="142889">
        <dgm:presLayoutVars>
          <dgm:bulletEnabled val="1"/>
        </dgm:presLayoutVars>
      </dgm:prSet>
      <dgm:spPr/>
    </dgm:pt>
    <dgm:pt modelId="{165BEE77-941F-4159-9841-6947BD5CA18B}" type="pres">
      <dgm:prSet presAssocID="{DA59394D-7FD3-415D-AC05-B10A83E8A226}" presName="circleA" presStyleLbl="node1" presStyleIdx="0" presStyleCnt="3"/>
      <dgm:spPr>
        <a:solidFill>
          <a:schemeClr val="tx1"/>
        </a:solidFill>
      </dgm:spPr>
    </dgm:pt>
    <dgm:pt modelId="{A67A3617-18B6-46E3-8A87-DE6EF8B15302}" type="pres">
      <dgm:prSet presAssocID="{DA59394D-7FD3-415D-AC05-B10A83E8A226}" presName="spaceA" presStyleCnt="0"/>
      <dgm:spPr/>
    </dgm:pt>
    <dgm:pt modelId="{5F23691D-84E1-4723-A230-08DE31F81186}" type="pres">
      <dgm:prSet presAssocID="{08E2D714-B135-4411-BA14-AAA53FB4CD1C}" presName="space" presStyleCnt="0"/>
      <dgm:spPr/>
    </dgm:pt>
    <dgm:pt modelId="{E3D6EF6D-23C7-4243-A006-231C2699A564}" type="pres">
      <dgm:prSet presAssocID="{754B13BF-D814-4777-956F-B95D0F6F2FAE}" presName="compositeB" presStyleCnt="0"/>
      <dgm:spPr/>
    </dgm:pt>
    <dgm:pt modelId="{CCF56A62-511E-489A-A1BB-9916DF6BED0E}" type="pres">
      <dgm:prSet presAssocID="{754B13BF-D814-4777-956F-B95D0F6F2FAE}" presName="textB" presStyleLbl="revTx" presStyleIdx="1" presStyleCnt="3" custScaleX="92263">
        <dgm:presLayoutVars>
          <dgm:bulletEnabled val="1"/>
        </dgm:presLayoutVars>
      </dgm:prSet>
      <dgm:spPr/>
    </dgm:pt>
    <dgm:pt modelId="{6A8A6A8D-5508-4946-8307-FD0822FD7765}" type="pres">
      <dgm:prSet presAssocID="{754B13BF-D814-4777-956F-B95D0F6F2FAE}" presName="circleB" presStyleLbl="node1" presStyleIdx="1" presStyleCnt="3"/>
      <dgm:spPr>
        <a:solidFill>
          <a:srgbClr val="00B050"/>
        </a:solidFill>
      </dgm:spPr>
    </dgm:pt>
    <dgm:pt modelId="{62663B2E-B7E5-4908-9D4F-8A1CF16DB822}" type="pres">
      <dgm:prSet presAssocID="{754B13BF-D814-4777-956F-B95D0F6F2FAE}" presName="spaceB" presStyleCnt="0"/>
      <dgm:spPr/>
    </dgm:pt>
    <dgm:pt modelId="{F7114FEE-5FBA-4BCB-930A-DA6711B96375}" type="pres">
      <dgm:prSet presAssocID="{DC8D692B-89DF-427F-8E89-A29E01D3215D}" presName="space" presStyleCnt="0"/>
      <dgm:spPr/>
    </dgm:pt>
    <dgm:pt modelId="{A586E6BA-DFF7-4C58-8A6F-ABFA0B13C960}" type="pres">
      <dgm:prSet presAssocID="{5E70DC7F-5D86-4D43-BC7F-FBB5743BC4EB}" presName="compositeA" presStyleCnt="0"/>
      <dgm:spPr/>
    </dgm:pt>
    <dgm:pt modelId="{7B5268A6-B5D3-49E0-8F1C-2E55E2E84A6E}" type="pres">
      <dgm:prSet presAssocID="{5E70DC7F-5D86-4D43-BC7F-FBB5743BC4EB}" presName="textA" presStyleLbl="revTx" presStyleIdx="2" presStyleCnt="3">
        <dgm:presLayoutVars>
          <dgm:bulletEnabled val="1"/>
        </dgm:presLayoutVars>
      </dgm:prSet>
      <dgm:spPr/>
    </dgm:pt>
    <dgm:pt modelId="{BDEE58AC-18F0-40DF-8C49-65A76D27D697}" type="pres">
      <dgm:prSet presAssocID="{5E70DC7F-5D86-4D43-BC7F-FBB5743BC4EB}" presName="circleA" presStyleLbl="node1" presStyleIdx="2" presStyleCnt="3"/>
      <dgm:spPr>
        <a:solidFill>
          <a:schemeClr val="accent4"/>
        </a:solidFill>
      </dgm:spPr>
    </dgm:pt>
    <dgm:pt modelId="{3B3D1B63-4765-4F9D-85B0-ABAA3B01F485}" type="pres">
      <dgm:prSet presAssocID="{5E70DC7F-5D86-4D43-BC7F-FBB5743BC4EB}" presName="spaceA" presStyleCnt="0"/>
      <dgm:spPr/>
    </dgm:pt>
  </dgm:ptLst>
  <dgm:cxnLst>
    <dgm:cxn modelId="{B02D9449-B70F-4BFA-B11F-229FB2CA769E}" srcId="{7A23BE12-4024-416D-9C42-155C2BE53DA1}" destId="{754B13BF-D814-4777-956F-B95D0F6F2FAE}" srcOrd="1" destOrd="0" parTransId="{05D300A0-00C4-408A-B0A5-C87607DB451C}" sibTransId="{DC8D692B-89DF-427F-8E89-A29E01D3215D}"/>
    <dgm:cxn modelId="{5298BA88-D9A3-46AB-A724-40EFD65A2757}" srcId="{7A23BE12-4024-416D-9C42-155C2BE53DA1}" destId="{DA59394D-7FD3-415D-AC05-B10A83E8A226}" srcOrd="0" destOrd="0" parTransId="{0138FB10-5B97-49CA-AD8A-6AF33F13FFEF}" sibTransId="{08E2D714-B135-4411-BA14-AAA53FB4CD1C}"/>
    <dgm:cxn modelId="{07A18990-DFF5-4F46-B965-08D97CEF90B7}" type="presOf" srcId="{DA59394D-7FD3-415D-AC05-B10A83E8A226}" destId="{35BAFAAE-066C-45F0-83C3-ED8F88547C0F}" srcOrd="0" destOrd="0" presId="urn:microsoft.com/office/officeart/2005/8/layout/hProcess11"/>
    <dgm:cxn modelId="{C930BA9F-2C11-4905-8FE7-29C267049809}" type="presOf" srcId="{7A23BE12-4024-416D-9C42-155C2BE53DA1}" destId="{25ACEB71-5E8B-4D97-8F1B-DE2CB89694D7}" srcOrd="0" destOrd="0" presId="urn:microsoft.com/office/officeart/2005/8/layout/hProcess11"/>
    <dgm:cxn modelId="{1D1CDFB5-8813-451B-969F-957A66A89541}" type="presOf" srcId="{5E70DC7F-5D86-4D43-BC7F-FBB5743BC4EB}" destId="{7B5268A6-B5D3-49E0-8F1C-2E55E2E84A6E}" srcOrd="0" destOrd="0" presId="urn:microsoft.com/office/officeart/2005/8/layout/hProcess11"/>
    <dgm:cxn modelId="{3903EBE4-A4A3-40CA-A490-CBDD8F8A2787}" srcId="{7A23BE12-4024-416D-9C42-155C2BE53DA1}" destId="{5E70DC7F-5D86-4D43-BC7F-FBB5743BC4EB}" srcOrd="2" destOrd="0" parTransId="{143E2033-2320-4524-BBDA-524F39021570}" sibTransId="{85C91807-C92B-41C1-9195-7543AEDBCC1D}"/>
    <dgm:cxn modelId="{A960EFF1-578D-450C-9678-118F5A596BDC}" type="presOf" srcId="{754B13BF-D814-4777-956F-B95D0F6F2FAE}" destId="{CCF56A62-511E-489A-A1BB-9916DF6BED0E}" srcOrd="0" destOrd="0" presId="urn:microsoft.com/office/officeart/2005/8/layout/hProcess11"/>
    <dgm:cxn modelId="{2126ECEA-A281-488E-A6F1-B523674BB92E}" type="presParOf" srcId="{25ACEB71-5E8B-4D97-8F1B-DE2CB89694D7}" destId="{D3BCE33C-054A-4CE6-8A35-EB0CC74B1492}" srcOrd="0" destOrd="0" presId="urn:microsoft.com/office/officeart/2005/8/layout/hProcess11"/>
    <dgm:cxn modelId="{49286C32-5562-4364-B56E-79C486A22604}" type="presParOf" srcId="{25ACEB71-5E8B-4D97-8F1B-DE2CB89694D7}" destId="{FFB3FA2D-485B-44F5-B704-70329560DFB6}" srcOrd="1" destOrd="0" presId="urn:microsoft.com/office/officeart/2005/8/layout/hProcess11"/>
    <dgm:cxn modelId="{ACFE487E-1272-4B3A-BFD7-DCA06C0E7B82}" type="presParOf" srcId="{FFB3FA2D-485B-44F5-B704-70329560DFB6}" destId="{59C45A32-AA4A-4B2F-980E-2EFEF8235756}" srcOrd="0" destOrd="0" presId="urn:microsoft.com/office/officeart/2005/8/layout/hProcess11"/>
    <dgm:cxn modelId="{4D1EC838-51F5-4B22-AA20-D0003DA3CD12}" type="presParOf" srcId="{59C45A32-AA4A-4B2F-980E-2EFEF8235756}" destId="{35BAFAAE-066C-45F0-83C3-ED8F88547C0F}" srcOrd="0" destOrd="0" presId="urn:microsoft.com/office/officeart/2005/8/layout/hProcess11"/>
    <dgm:cxn modelId="{D2D8EF9F-F60B-42AE-BAE7-D6B4735BFFF9}" type="presParOf" srcId="{59C45A32-AA4A-4B2F-980E-2EFEF8235756}" destId="{165BEE77-941F-4159-9841-6947BD5CA18B}" srcOrd="1" destOrd="0" presId="urn:microsoft.com/office/officeart/2005/8/layout/hProcess11"/>
    <dgm:cxn modelId="{2C1E35E7-85F6-490D-9DC3-DE597DA08B1A}" type="presParOf" srcId="{59C45A32-AA4A-4B2F-980E-2EFEF8235756}" destId="{A67A3617-18B6-46E3-8A87-DE6EF8B15302}" srcOrd="2" destOrd="0" presId="urn:microsoft.com/office/officeart/2005/8/layout/hProcess11"/>
    <dgm:cxn modelId="{DD0ECE7C-5D28-4781-ACB2-D852ED3B36E4}" type="presParOf" srcId="{FFB3FA2D-485B-44F5-B704-70329560DFB6}" destId="{5F23691D-84E1-4723-A230-08DE31F81186}" srcOrd="1" destOrd="0" presId="urn:microsoft.com/office/officeart/2005/8/layout/hProcess11"/>
    <dgm:cxn modelId="{88CF2D1C-F5E8-4039-8F79-8C75173220BA}" type="presParOf" srcId="{FFB3FA2D-485B-44F5-B704-70329560DFB6}" destId="{E3D6EF6D-23C7-4243-A006-231C2699A564}" srcOrd="2" destOrd="0" presId="urn:microsoft.com/office/officeart/2005/8/layout/hProcess11"/>
    <dgm:cxn modelId="{1547DF21-CBC6-4E6E-8E93-9BDD487A525F}" type="presParOf" srcId="{E3D6EF6D-23C7-4243-A006-231C2699A564}" destId="{CCF56A62-511E-489A-A1BB-9916DF6BED0E}" srcOrd="0" destOrd="0" presId="urn:microsoft.com/office/officeart/2005/8/layout/hProcess11"/>
    <dgm:cxn modelId="{AB726C97-3788-4DB3-87BF-880C7F4B96B4}" type="presParOf" srcId="{E3D6EF6D-23C7-4243-A006-231C2699A564}" destId="{6A8A6A8D-5508-4946-8307-FD0822FD7765}" srcOrd="1" destOrd="0" presId="urn:microsoft.com/office/officeart/2005/8/layout/hProcess11"/>
    <dgm:cxn modelId="{4BA488EB-4529-4E70-A236-97176CA824DF}" type="presParOf" srcId="{E3D6EF6D-23C7-4243-A006-231C2699A564}" destId="{62663B2E-B7E5-4908-9D4F-8A1CF16DB822}" srcOrd="2" destOrd="0" presId="urn:microsoft.com/office/officeart/2005/8/layout/hProcess11"/>
    <dgm:cxn modelId="{9802AFE3-C88E-44FE-8AA3-46F185A7F7D7}" type="presParOf" srcId="{FFB3FA2D-485B-44F5-B704-70329560DFB6}" destId="{F7114FEE-5FBA-4BCB-930A-DA6711B96375}" srcOrd="3" destOrd="0" presId="urn:microsoft.com/office/officeart/2005/8/layout/hProcess11"/>
    <dgm:cxn modelId="{27AB20DA-18FF-4ECD-B9D6-6F3336381134}" type="presParOf" srcId="{FFB3FA2D-485B-44F5-B704-70329560DFB6}" destId="{A586E6BA-DFF7-4C58-8A6F-ABFA0B13C960}" srcOrd="4" destOrd="0" presId="urn:microsoft.com/office/officeart/2005/8/layout/hProcess11"/>
    <dgm:cxn modelId="{A1700CDA-A9F5-4AF5-97B0-8BA6864A53D2}" type="presParOf" srcId="{A586E6BA-DFF7-4C58-8A6F-ABFA0B13C960}" destId="{7B5268A6-B5D3-49E0-8F1C-2E55E2E84A6E}" srcOrd="0" destOrd="0" presId="urn:microsoft.com/office/officeart/2005/8/layout/hProcess11"/>
    <dgm:cxn modelId="{08701FFA-17E0-4856-8189-E0B8C36938B1}" type="presParOf" srcId="{A586E6BA-DFF7-4C58-8A6F-ABFA0B13C960}" destId="{BDEE58AC-18F0-40DF-8C49-65A76D27D697}" srcOrd="1" destOrd="0" presId="urn:microsoft.com/office/officeart/2005/8/layout/hProcess11"/>
    <dgm:cxn modelId="{85B83E96-EC99-4C46-8DD6-E6CD9534D825}" type="presParOf" srcId="{A586E6BA-DFF7-4C58-8A6F-ABFA0B13C960}" destId="{3B3D1B63-4765-4F9D-85B0-ABAA3B01F48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6A0F6E-53C3-41E4-B41A-46138D32EDBE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F8F8B7F-6D99-440E-B436-3D2CA5B551F3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/>
            <a:t>T-Mobile Czech Republic a.s.</a:t>
          </a:r>
          <a:endParaRPr lang="cs-CZ" sz="900" dirty="0"/>
        </a:p>
      </dgm:t>
    </dgm:pt>
    <dgm:pt modelId="{F2CCB194-9E79-4FAA-9478-D79E0B681202}" type="parTrans" cxnId="{AE135DC6-DFCF-4DB7-90A4-583E3CD84A0E}">
      <dgm:prSet/>
      <dgm:spPr/>
      <dgm:t>
        <a:bodyPr/>
        <a:lstStyle/>
        <a:p>
          <a:endParaRPr lang="cs-CZ"/>
        </a:p>
      </dgm:t>
    </dgm:pt>
    <dgm:pt modelId="{D7098B45-B0B1-4B24-8904-AD33E2E70261}" type="sibTrans" cxnId="{AE135DC6-DFCF-4DB7-90A4-583E3CD84A0E}">
      <dgm:prSet/>
      <dgm:spPr/>
      <dgm:t>
        <a:bodyPr/>
        <a:lstStyle/>
        <a:p>
          <a:endParaRPr lang="cs-CZ"/>
        </a:p>
      </dgm:t>
    </dgm:pt>
    <dgm:pt modelId="{E6FAB298-F568-460E-9CE6-4C46F90D118F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/>
            <a:t>Vodafone Czech Republic a.s.</a:t>
          </a:r>
          <a:endParaRPr lang="cs-CZ" sz="900" dirty="0"/>
        </a:p>
      </dgm:t>
    </dgm:pt>
    <dgm:pt modelId="{77D9C504-2BE1-4AAF-9A33-217CF539DB43}" type="parTrans" cxnId="{509E13FF-5350-47EF-BE38-A54C26AF5196}">
      <dgm:prSet/>
      <dgm:spPr/>
      <dgm:t>
        <a:bodyPr/>
        <a:lstStyle/>
        <a:p>
          <a:endParaRPr lang="cs-CZ"/>
        </a:p>
      </dgm:t>
    </dgm:pt>
    <dgm:pt modelId="{1EBE5C14-0D95-4F7E-A121-D2DB68D0C616}" type="sibTrans" cxnId="{509E13FF-5350-47EF-BE38-A54C26AF5196}">
      <dgm:prSet/>
      <dgm:spPr/>
      <dgm:t>
        <a:bodyPr/>
        <a:lstStyle/>
        <a:p>
          <a:endParaRPr lang="cs-CZ"/>
        </a:p>
      </dgm:t>
    </dgm:pt>
    <dgm:pt modelId="{44A7D6F8-DBA3-4992-8601-34183C05188C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/>
            <a:t>O2 Czech Republic a.s.</a:t>
          </a:r>
          <a:endParaRPr lang="cs-CZ" sz="900" dirty="0"/>
        </a:p>
      </dgm:t>
    </dgm:pt>
    <dgm:pt modelId="{4B075589-84AF-4B8F-8F48-57E5239A0720}" type="parTrans" cxnId="{19AE78B5-F6EF-4C9C-979B-375236F49913}">
      <dgm:prSet/>
      <dgm:spPr/>
      <dgm:t>
        <a:bodyPr/>
        <a:lstStyle/>
        <a:p>
          <a:endParaRPr lang="cs-CZ"/>
        </a:p>
      </dgm:t>
    </dgm:pt>
    <dgm:pt modelId="{04709299-3AFE-4852-96DB-F7C283A025D8}" type="sibTrans" cxnId="{19AE78B5-F6EF-4C9C-979B-375236F49913}">
      <dgm:prSet/>
      <dgm:spPr/>
      <dgm:t>
        <a:bodyPr/>
        <a:lstStyle/>
        <a:p>
          <a:endParaRPr lang="cs-CZ"/>
        </a:p>
      </dgm:t>
    </dgm:pt>
    <dgm:pt modelId="{5F39728D-02C6-4389-AB52-380A7CB0688C}">
      <dgm:prSet custT="1"/>
      <dgm:spPr/>
      <dgm:t>
        <a:bodyPr/>
        <a:lstStyle/>
        <a:p>
          <a:r>
            <a:rPr lang="cs-CZ" sz="900" b="1" dirty="0" err="1"/>
            <a:t>Canal</a:t>
          </a:r>
          <a:r>
            <a:rPr lang="cs-CZ" sz="900" b="1" dirty="0"/>
            <a:t>+ </a:t>
          </a:r>
          <a:r>
            <a:rPr lang="cs-CZ" sz="900" b="1" dirty="0" err="1"/>
            <a:t>Luxembourg</a:t>
          </a:r>
          <a:r>
            <a:rPr lang="cs-CZ" sz="900" b="1" dirty="0"/>
            <a:t> S. a </a:t>
          </a:r>
          <a:r>
            <a:rPr lang="cs-CZ" sz="900" b="1" dirty="0" err="1"/>
            <a:t>r.l</a:t>
          </a:r>
          <a:r>
            <a:rPr lang="cs-CZ" sz="900" b="1" dirty="0"/>
            <a:t>.</a:t>
          </a:r>
          <a:endParaRPr lang="cs-CZ" sz="900" dirty="0"/>
        </a:p>
      </dgm:t>
    </dgm:pt>
    <dgm:pt modelId="{997CA67F-899F-45E1-AE1D-F886650A9960}" type="parTrans" cxnId="{629EA6B9-3D34-4BC0-8801-9A5F5FB8873F}">
      <dgm:prSet/>
      <dgm:spPr/>
      <dgm:t>
        <a:bodyPr/>
        <a:lstStyle/>
        <a:p>
          <a:endParaRPr lang="cs-CZ"/>
        </a:p>
      </dgm:t>
    </dgm:pt>
    <dgm:pt modelId="{A3843A8B-E5A8-4A7E-970D-41E866BB1FF6}" type="sibTrans" cxnId="{629EA6B9-3D34-4BC0-8801-9A5F5FB8873F}">
      <dgm:prSet/>
      <dgm:spPr/>
      <dgm:t>
        <a:bodyPr/>
        <a:lstStyle/>
        <a:p>
          <a:endParaRPr lang="cs-CZ"/>
        </a:p>
      </dgm:t>
    </dgm:pt>
    <dgm:pt modelId="{EC73F109-D964-4FBD-B300-B461F894653E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/>
            <a:t>O2 </a:t>
          </a:r>
          <a:r>
            <a:rPr lang="cs-CZ" sz="900" b="1" dirty="0" err="1"/>
            <a:t>Family</a:t>
          </a:r>
          <a:r>
            <a:rPr lang="cs-CZ" sz="900" b="1" dirty="0"/>
            <a:t>, s.r.o.</a:t>
          </a:r>
          <a:endParaRPr lang="cs-CZ" sz="900" dirty="0"/>
        </a:p>
      </dgm:t>
    </dgm:pt>
    <dgm:pt modelId="{A1B20179-E8AA-4DE4-AB25-0530C2856CCF}" type="parTrans" cxnId="{4D6D39E0-D8CF-46DE-AF5D-EB4D2F9BCC6F}">
      <dgm:prSet/>
      <dgm:spPr/>
      <dgm:t>
        <a:bodyPr/>
        <a:lstStyle/>
        <a:p>
          <a:endParaRPr lang="cs-CZ"/>
        </a:p>
      </dgm:t>
    </dgm:pt>
    <dgm:pt modelId="{2E3EB870-5A59-4C2D-B36D-689BE3749EA2}" type="sibTrans" cxnId="{4D6D39E0-D8CF-46DE-AF5D-EB4D2F9BCC6F}">
      <dgm:prSet/>
      <dgm:spPr/>
      <dgm:t>
        <a:bodyPr/>
        <a:lstStyle/>
        <a:p>
          <a:endParaRPr lang="cs-CZ"/>
        </a:p>
      </dgm:t>
    </dgm:pt>
    <dgm:pt modelId="{5CEC9203-5A71-4B21-9606-2D2F1C354022}">
      <dgm:prSet custT="1"/>
      <dgm:spPr/>
      <dgm:t>
        <a:bodyPr/>
        <a:lstStyle/>
        <a:p>
          <a:r>
            <a:rPr lang="cs-CZ" sz="900" b="1" dirty="0"/>
            <a:t>Nej.cz s.r.o.</a:t>
          </a:r>
          <a:endParaRPr lang="cs-CZ" sz="900" dirty="0"/>
        </a:p>
      </dgm:t>
    </dgm:pt>
    <dgm:pt modelId="{26F62697-88CF-4FA9-810E-75E9DD32B4E9}" type="parTrans" cxnId="{35E7CCEF-7561-4471-A47D-6810575294BC}">
      <dgm:prSet/>
      <dgm:spPr/>
      <dgm:t>
        <a:bodyPr/>
        <a:lstStyle/>
        <a:p>
          <a:endParaRPr lang="cs-CZ"/>
        </a:p>
      </dgm:t>
    </dgm:pt>
    <dgm:pt modelId="{61262529-B77F-4D0C-9575-709EF5CCDD51}" type="sibTrans" cxnId="{35E7CCEF-7561-4471-A47D-6810575294BC}">
      <dgm:prSet/>
      <dgm:spPr/>
      <dgm:t>
        <a:bodyPr/>
        <a:lstStyle/>
        <a:p>
          <a:endParaRPr lang="cs-CZ"/>
        </a:p>
      </dgm:t>
    </dgm:pt>
    <dgm:pt modelId="{96D98E0B-278B-4455-AEC1-84081CFA3C16}">
      <dgm:prSet custT="1"/>
      <dgm:spPr/>
      <dgm:t>
        <a:bodyPr/>
        <a:lstStyle/>
        <a:p>
          <a:r>
            <a:rPr lang="cs-CZ" sz="900" b="1" dirty="0"/>
            <a:t>SAZKA a.s.</a:t>
          </a:r>
          <a:endParaRPr lang="cs-CZ" sz="900" dirty="0"/>
        </a:p>
      </dgm:t>
    </dgm:pt>
    <dgm:pt modelId="{07623BDE-E19A-4647-BBD8-97206C82470F}" type="parTrans" cxnId="{752768C5-0EB8-4FD4-902C-31E9DA3D5670}">
      <dgm:prSet/>
      <dgm:spPr/>
      <dgm:t>
        <a:bodyPr/>
        <a:lstStyle/>
        <a:p>
          <a:endParaRPr lang="cs-CZ"/>
        </a:p>
      </dgm:t>
    </dgm:pt>
    <dgm:pt modelId="{902AD8E8-C664-4E93-AB40-4B271FD86C58}" type="sibTrans" cxnId="{752768C5-0EB8-4FD4-902C-31E9DA3D5670}">
      <dgm:prSet/>
      <dgm:spPr/>
      <dgm:t>
        <a:bodyPr/>
        <a:lstStyle/>
        <a:p>
          <a:endParaRPr lang="cs-CZ"/>
        </a:p>
      </dgm:t>
    </dgm:pt>
    <dgm:pt modelId="{B70263B4-5DCC-4C86-97B2-755E4AF80F68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/>
            <a:t>Tesco Mobile ČR s.r.o.</a:t>
          </a:r>
          <a:endParaRPr lang="cs-CZ" sz="900" dirty="0"/>
        </a:p>
      </dgm:t>
    </dgm:pt>
    <dgm:pt modelId="{E324684D-6DCD-4408-B7B5-688FED4BE732}" type="parTrans" cxnId="{EDB46D4B-9193-4512-AC49-B4031918B6EA}">
      <dgm:prSet/>
      <dgm:spPr/>
      <dgm:t>
        <a:bodyPr/>
        <a:lstStyle/>
        <a:p>
          <a:endParaRPr lang="cs-CZ"/>
        </a:p>
      </dgm:t>
    </dgm:pt>
    <dgm:pt modelId="{B0F92267-221A-428D-ADB6-84EE50238582}" type="sibTrans" cxnId="{EDB46D4B-9193-4512-AC49-B4031918B6EA}">
      <dgm:prSet/>
      <dgm:spPr/>
      <dgm:t>
        <a:bodyPr/>
        <a:lstStyle/>
        <a:p>
          <a:endParaRPr lang="cs-CZ"/>
        </a:p>
      </dgm:t>
    </dgm:pt>
    <dgm:pt modelId="{ED4DBE0E-0C6E-449D-9B79-095A9E34857B}">
      <dgm:prSet custT="1"/>
      <dgm:spPr/>
      <dgm:t>
        <a:bodyPr/>
        <a:lstStyle/>
        <a:p>
          <a:r>
            <a:rPr lang="cs-CZ" sz="900" b="1" dirty="0"/>
            <a:t>PODA a.s.</a:t>
          </a:r>
          <a:endParaRPr lang="cs-CZ" sz="900" dirty="0"/>
        </a:p>
      </dgm:t>
    </dgm:pt>
    <dgm:pt modelId="{49331FF0-B830-406D-A7BF-D2E2D4A37663}" type="parTrans" cxnId="{216F11EB-32B0-4E26-A392-C4109EB17ED9}">
      <dgm:prSet/>
      <dgm:spPr/>
      <dgm:t>
        <a:bodyPr/>
        <a:lstStyle/>
        <a:p>
          <a:endParaRPr lang="cs-CZ"/>
        </a:p>
      </dgm:t>
    </dgm:pt>
    <dgm:pt modelId="{813686DA-C629-41BD-8A34-424951978961}" type="sibTrans" cxnId="{216F11EB-32B0-4E26-A392-C4109EB17ED9}">
      <dgm:prSet/>
      <dgm:spPr/>
      <dgm:t>
        <a:bodyPr/>
        <a:lstStyle/>
        <a:p>
          <a:endParaRPr lang="cs-CZ"/>
        </a:p>
      </dgm:t>
    </dgm:pt>
    <dgm:pt modelId="{93ABF54A-6F77-4C41-9D9D-EE2AB0702401}">
      <dgm:prSet custT="1"/>
      <dgm:spPr/>
      <dgm:t>
        <a:bodyPr/>
        <a:lstStyle/>
        <a:p>
          <a:r>
            <a:rPr lang="cs-CZ" sz="900" b="1" dirty="0"/>
            <a:t>STARNET, s.r.o.</a:t>
          </a:r>
          <a:endParaRPr lang="cs-CZ" sz="900" dirty="0"/>
        </a:p>
      </dgm:t>
    </dgm:pt>
    <dgm:pt modelId="{84F7880E-DDAD-4D93-AF02-A2761E02A25B}" type="parTrans" cxnId="{A47B22B5-840F-4314-9673-78C29EF451F3}">
      <dgm:prSet/>
      <dgm:spPr/>
      <dgm:t>
        <a:bodyPr/>
        <a:lstStyle/>
        <a:p>
          <a:endParaRPr lang="cs-CZ"/>
        </a:p>
      </dgm:t>
    </dgm:pt>
    <dgm:pt modelId="{FA1D2BD5-ACDA-4988-97BC-F5D5365C08AF}" type="sibTrans" cxnId="{A47B22B5-840F-4314-9673-78C29EF451F3}">
      <dgm:prSet/>
      <dgm:spPr/>
      <dgm:t>
        <a:bodyPr/>
        <a:lstStyle/>
        <a:p>
          <a:endParaRPr lang="cs-CZ"/>
        </a:p>
      </dgm:t>
    </dgm:pt>
    <dgm:pt modelId="{75DFDB54-9A42-43F5-85E3-E115A8F9C140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/>
            <a:t>ČEZ Prodej, a.s.</a:t>
          </a:r>
          <a:endParaRPr lang="cs-CZ" sz="900" dirty="0"/>
        </a:p>
      </dgm:t>
    </dgm:pt>
    <dgm:pt modelId="{D00FF730-AA38-46FF-B437-ED5E6ECA563A}" type="parTrans" cxnId="{7A3B25A9-A360-4DCD-AAB8-B2F6D0F4D7D3}">
      <dgm:prSet/>
      <dgm:spPr/>
      <dgm:t>
        <a:bodyPr/>
        <a:lstStyle/>
        <a:p>
          <a:endParaRPr lang="cs-CZ"/>
        </a:p>
      </dgm:t>
    </dgm:pt>
    <dgm:pt modelId="{C44718A6-BA55-4AEF-9E72-0E101574CB61}" type="sibTrans" cxnId="{7A3B25A9-A360-4DCD-AAB8-B2F6D0F4D7D3}">
      <dgm:prSet/>
      <dgm:spPr/>
      <dgm:t>
        <a:bodyPr/>
        <a:lstStyle/>
        <a:p>
          <a:endParaRPr lang="cs-CZ"/>
        </a:p>
      </dgm:t>
    </dgm:pt>
    <dgm:pt modelId="{FC2DB66B-C2D8-4AF9-B3E1-B28F3209E063}">
      <dgm:prSet custT="1"/>
      <dgm:spPr/>
      <dgm:t>
        <a:bodyPr/>
        <a:lstStyle/>
        <a:p>
          <a:r>
            <a:rPr lang="cs-CZ" sz="900" b="1" dirty="0" err="1"/>
            <a:t>Telly</a:t>
          </a:r>
          <a:r>
            <a:rPr lang="cs-CZ" sz="900" b="1" dirty="0"/>
            <a:t> s.r.o.</a:t>
          </a:r>
          <a:endParaRPr lang="cs-CZ" sz="900" dirty="0"/>
        </a:p>
      </dgm:t>
    </dgm:pt>
    <dgm:pt modelId="{1C293412-D0FB-49FF-B273-19F5C71A2403}" type="parTrans" cxnId="{225685CA-ADA7-4541-9007-EAFE3E90EEAF}">
      <dgm:prSet/>
      <dgm:spPr/>
      <dgm:t>
        <a:bodyPr/>
        <a:lstStyle/>
        <a:p>
          <a:endParaRPr lang="cs-CZ"/>
        </a:p>
      </dgm:t>
    </dgm:pt>
    <dgm:pt modelId="{D0E2CA73-A32D-429B-B5B3-9D91E78BCCD3}" type="sibTrans" cxnId="{225685CA-ADA7-4541-9007-EAFE3E90EEAF}">
      <dgm:prSet/>
      <dgm:spPr/>
      <dgm:t>
        <a:bodyPr/>
        <a:lstStyle/>
        <a:p>
          <a:endParaRPr lang="cs-CZ"/>
        </a:p>
      </dgm:t>
    </dgm:pt>
    <dgm:pt modelId="{290C134F-DE29-4E10-AB1E-2DC1F4810249}">
      <dgm:prSet custT="1"/>
      <dgm:spPr/>
      <dgm:t>
        <a:bodyPr/>
        <a:lstStyle/>
        <a:p>
          <a:r>
            <a:rPr lang="cs-CZ" sz="900" b="1" dirty="0"/>
            <a:t>sledovanitv.cz s.r.o.</a:t>
          </a:r>
          <a:endParaRPr lang="cs-CZ" sz="900" dirty="0"/>
        </a:p>
      </dgm:t>
    </dgm:pt>
    <dgm:pt modelId="{AFCDF1D7-0E04-4EEE-99C4-3095A9EA80EE}" type="parTrans" cxnId="{0D6DAE9F-9369-482D-AC44-DBF922341207}">
      <dgm:prSet/>
      <dgm:spPr/>
      <dgm:t>
        <a:bodyPr/>
        <a:lstStyle/>
        <a:p>
          <a:endParaRPr lang="cs-CZ"/>
        </a:p>
      </dgm:t>
    </dgm:pt>
    <dgm:pt modelId="{4AFE7DA2-8A89-4796-BF61-A3CFEF4F3B64}" type="sibTrans" cxnId="{0D6DAE9F-9369-482D-AC44-DBF922341207}">
      <dgm:prSet/>
      <dgm:spPr/>
      <dgm:t>
        <a:bodyPr/>
        <a:lstStyle/>
        <a:p>
          <a:endParaRPr lang="cs-CZ"/>
        </a:p>
      </dgm:t>
    </dgm:pt>
    <dgm:pt modelId="{C3C296D6-87C3-4D7C-9867-34193CF95353}">
      <dgm:prSet custT="1"/>
      <dgm:spPr/>
      <dgm:t>
        <a:bodyPr/>
        <a:lstStyle/>
        <a:p>
          <a:r>
            <a:rPr lang="cs-CZ" sz="900" b="1" dirty="0"/>
            <a:t>SMART </a:t>
          </a:r>
          <a:r>
            <a:rPr lang="cs-CZ" sz="900" b="1" dirty="0" err="1"/>
            <a:t>Comp</a:t>
          </a:r>
          <a:r>
            <a:rPr lang="cs-CZ" sz="900" b="1" dirty="0"/>
            <a:t> a.s.</a:t>
          </a:r>
          <a:endParaRPr lang="cs-CZ" sz="900" dirty="0"/>
        </a:p>
      </dgm:t>
    </dgm:pt>
    <dgm:pt modelId="{22CA958E-9AE1-4794-B881-A8193ABEB0F5}" type="parTrans" cxnId="{6C9FEDC8-944B-418C-9213-6A658C39DE5B}">
      <dgm:prSet/>
      <dgm:spPr/>
      <dgm:t>
        <a:bodyPr/>
        <a:lstStyle/>
        <a:p>
          <a:endParaRPr lang="cs-CZ"/>
        </a:p>
      </dgm:t>
    </dgm:pt>
    <dgm:pt modelId="{3C31D160-A173-459D-8F4B-700A8C668274}" type="sibTrans" cxnId="{6C9FEDC8-944B-418C-9213-6A658C39DE5B}">
      <dgm:prSet/>
      <dgm:spPr/>
      <dgm:t>
        <a:bodyPr/>
        <a:lstStyle/>
        <a:p>
          <a:endParaRPr lang="cs-CZ"/>
        </a:p>
      </dgm:t>
    </dgm:pt>
    <dgm:pt modelId="{23D51875-481F-43E2-B43E-5E34564C61A9}">
      <dgm:prSet custT="1"/>
      <dgm:spPr/>
      <dgm:t>
        <a:bodyPr/>
        <a:lstStyle/>
        <a:p>
          <a:r>
            <a:rPr lang="cs-CZ" sz="900" b="1" dirty="0" err="1"/>
            <a:t>Itself</a:t>
          </a:r>
          <a:r>
            <a:rPr lang="cs-CZ" sz="900" b="1" dirty="0"/>
            <a:t> s.r.o.</a:t>
          </a:r>
          <a:endParaRPr lang="cs-CZ" sz="900" dirty="0"/>
        </a:p>
      </dgm:t>
    </dgm:pt>
    <dgm:pt modelId="{D306C4C9-8902-41D2-9239-4D0B088A8EF3}" type="parTrans" cxnId="{D9707EAE-6467-4F55-9D5D-208A3B78EAB4}">
      <dgm:prSet/>
      <dgm:spPr/>
      <dgm:t>
        <a:bodyPr/>
        <a:lstStyle/>
        <a:p>
          <a:endParaRPr lang="cs-CZ"/>
        </a:p>
      </dgm:t>
    </dgm:pt>
    <dgm:pt modelId="{B11F637E-6C8B-4BA0-B554-B81C262A7B77}" type="sibTrans" cxnId="{D9707EAE-6467-4F55-9D5D-208A3B78EAB4}">
      <dgm:prSet/>
      <dgm:spPr/>
      <dgm:t>
        <a:bodyPr/>
        <a:lstStyle/>
        <a:p>
          <a:endParaRPr lang="cs-CZ"/>
        </a:p>
      </dgm:t>
    </dgm:pt>
    <dgm:pt modelId="{BD609748-4A96-412F-8828-33858622F52C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 err="1"/>
            <a:t>Nordic</a:t>
          </a:r>
          <a:r>
            <a:rPr lang="cs-CZ" sz="900" b="1" dirty="0"/>
            <a:t> Telecom </a:t>
          </a:r>
          <a:r>
            <a:rPr lang="cs-CZ" sz="900" b="1" dirty="0" err="1"/>
            <a:t>Regional</a:t>
          </a:r>
          <a:r>
            <a:rPr lang="cs-CZ" sz="900" b="1" dirty="0"/>
            <a:t> </a:t>
          </a:r>
          <a:endParaRPr lang="cs-CZ" sz="900" dirty="0"/>
        </a:p>
      </dgm:t>
    </dgm:pt>
    <dgm:pt modelId="{0FB82C38-7B95-415E-8922-23284B57DA68}" type="parTrans" cxnId="{1C33D654-0FF1-428F-80D5-CFD7632B22C7}">
      <dgm:prSet/>
      <dgm:spPr/>
      <dgm:t>
        <a:bodyPr/>
        <a:lstStyle/>
        <a:p>
          <a:endParaRPr lang="cs-CZ"/>
        </a:p>
      </dgm:t>
    </dgm:pt>
    <dgm:pt modelId="{57FA8C8A-F29A-4BC4-876E-917BA6F1DA27}" type="sibTrans" cxnId="{1C33D654-0FF1-428F-80D5-CFD7632B22C7}">
      <dgm:prSet/>
      <dgm:spPr/>
      <dgm:t>
        <a:bodyPr/>
        <a:lstStyle/>
        <a:p>
          <a:endParaRPr lang="cs-CZ"/>
        </a:p>
      </dgm:t>
    </dgm:pt>
    <dgm:pt modelId="{0E0CE47E-9198-4DD2-B488-3E940F4B634A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 err="1"/>
            <a:t>GoMobil</a:t>
          </a:r>
          <a:r>
            <a:rPr lang="cs-CZ" sz="900" b="1" dirty="0"/>
            <a:t> s.r.o.</a:t>
          </a:r>
          <a:endParaRPr lang="cs-CZ" sz="900" dirty="0"/>
        </a:p>
      </dgm:t>
    </dgm:pt>
    <dgm:pt modelId="{10F52D9A-0CE9-45EC-BC9E-0FD1338A95AB}" type="parTrans" cxnId="{AAD0961B-7894-46F5-BB08-B3465BF33280}">
      <dgm:prSet/>
      <dgm:spPr/>
      <dgm:t>
        <a:bodyPr/>
        <a:lstStyle/>
        <a:p>
          <a:endParaRPr lang="cs-CZ"/>
        </a:p>
      </dgm:t>
    </dgm:pt>
    <dgm:pt modelId="{E0A6198D-A154-456E-85B8-6FDB5F0A75D4}" type="sibTrans" cxnId="{AAD0961B-7894-46F5-BB08-B3465BF33280}">
      <dgm:prSet/>
      <dgm:spPr/>
      <dgm:t>
        <a:bodyPr/>
        <a:lstStyle/>
        <a:p>
          <a:endParaRPr lang="cs-CZ"/>
        </a:p>
      </dgm:t>
    </dgm:pt>
    <dgm:pt modelId="{8EE8EA88-A5AB-443F-B031-7AD5DBBF7554}">
      <dgm:prSet custT="1"/>
      <dgm:spPr/>
      <dgm:t>
        <a:bodyPr/>
        <a:lstStyle/>
        <a:p>
          <a:r>
            <a:rPr lang="cs-CZ" sz="900" b="1" dirty="0"/>
            <a:t>KABELOVÁ TELEVIZE s.r.o.</a:t>
          </a:r>
          <a:endParaRPr lang="cs-CZ" sz="900" dirty="0"/>
        </a:p>
      </dgm:t>
    </dgm:pt>
    <dgm:pt modelId="{449C5B89-5ECE-4365-80C0-CDCF9899821C}" type="parTrans" cxnId="{9231E8CD-5E16-437A-8DBA-2CCDE35ED6A1}">
      <dgm:prSet/>
      <dgm:spPr/>
      <dgm:t>
        <a:bodyPr/>
        <a:lstStyle/>
        <a:p>
          <a:endParaRPr lang="cs-CZ"/>
        </a:p>
      </dgm:t>
    </dgm:pt>
    <dgm:pt modelId="{2A3E13D7-FD64-4525-A925-2D85BC099580}" type="sibTrans" cxnId="{9231E8CD-5E16-437A-8DBA-2CCDE35ED6A1}">
      <dgm:prSet/>
      <dgm:spPr/>
      <dgm:t>
        <a:bodyPr/>
        <a:lstStyle/>
        <a:p>
          <a:endParaRPr lang="cs-CZ"/>
        </a:p>
      </dgm:t>
    </dgm:pt>
    <dgm:pt modelId="{78203AD8-3F90-462B-8512-9D280FEE001F}">
      <dgm:prSet custT="1"/>
      <dgm:spPr/>
      <dgm:t>
        <a:bodyPr/>
        <a:lstStyle/>
        <a:p>
          <a:r>
            <a:rPr lang="cs-CZ" sz="900" b="1" dirty="0" err="1"/>
            <a:t>Moraviatel</a:t>
          </a:r>
          <a:r>
            <a:rPr lang="cs-CZ" sz="900" b="1" dirty="0"/>
            <a:t> a.s.</a:t>
          </a:r>
          <a:endParaRPr lang="cs-CZ" sz="900" dirty="0"/>
        </a:p>
      </dgm:t>
    </dgm:pt>
    <dgm:pt modelId="{84B6383E-7046-4483-B9E4-0AF2DE7EBD73}" type="parTrans" cxnId="{0CB87921-B4E4-4237-B918-E9A446F552EB}">
      <dgm:prSet/>
      <dgm:spPr/>
      <dgm:t>
        <a:bodyPr/>
        <a:lstStyle/>
        <a:p>
          <a:endParaRPr lang="cs-CZ"/>
        </a:p>
      </dgm:t>
    </dgm:pt>
    <dgm:pt modelId="{DD31096E-7151-46B3-9853-E53346E30F06}" type="sibTrans" cxnId="{0CB87921-B4E4-4237-B918-E9A446F552EB}">
      <dgm:prSet/>
      <dgm:spPr/>
      <dgm:t>
        <a:bodyPr/>
        <a:lstStyle/>
        <a:p>
          <a:endParaRPr lang="cs-CZ"/>
        </a:p>
      </dgm:t>
    </dgm:pt>
    <dgm:pt modelId="{456A184D-5BCF-44B9-A148-E002C87AB156}">
      <dgm:prSet/>
      <dgm:spPr/>
      <dgm:t>
        <a:bodyPr/>
        <a:lstStyle/>
        <a:p>
          <a:r>
            <a:rPr lang="cs-CZ" b="1" dirty="0"/>
            <a:t>TETA s.r.o.</a:t>
          </a:r>
          <a:endParaRPr lang="cs-CZ" dirty="0"/>
        </a:p>
      </dgm:t>
    </dgm:pt>
    <dgm:pt modelId="{1148958D-9742-4D7E-92DF-66170FDCEC23}" type="parTrans" cxnId="{4D78B820-079E-4524-AC77-9617427D4EBB}">
      <dgm:prSet/>
      <dgm:spPr/>
      <dgm:t>
        <a:bodyPr/>
        <a:lstStyle/>
        <a:p>
          <a:endParaRPr lang="cs-CZ"/>
        </a:p>
      </dgm:t>
    </dgm:pt>
    <dgm:pt modelId="{BEA8DBC0-7592-47E9-8A87-AA022C9987EE}" type="sibTrans" cxnId="{4D78B820-079E-4524-AC77-9617427D4EBB}">
      <dgm:prSet/>
      <dgm:spPr/>
      <dgm:t>
        <a:bodyPr/>
        <a:lstStyle/>
        <a:p>
          <a:endParaRPr lang="cs-CZ"/>
        </a:p>
      </dgm:t>
    </dgm:pt>
    <dgm:pt modelId="{72F65741-6A49-4E3A-A44B-A8DA8570843B}" type="pres">
      <dgm:prSet presAssocID="{E16A0F6E-53C3-41E4-B41A-46138D32EDBE}" presName="compositeShape" presStyleCnt="0">
        <dgm:presLayoutVars>
          <dgm:dir/>
          <dgm:resizeHandles/>
        </dgm:presLayoutVars>
      </dgm:prSet>
      <dgm:spPr/>
    </dgm:pt>
    <dgm:pt modelId="{1EF1706C-577A-4DCC-93E0-DC783E7B43F9}" type="pres">
      <dgm:prSet presAssocID="{E16A0F6E-53C3-41E4-B41A-46138D32EDBE}" presName="pyramid" presStyleLbl="node1" presStyleIdx="0" presStyleCnt="1"/>
      <dgm:spPr/>
    </dgm:pt>
    <dgm:pt modelId="{5777482B-9CB3-47A4-89BE-3E7F11CFCDB0}" type="pres">
      <dgm:prSet presAssocID="{E16A0F6E-53C3-41E4-B41A-46138D32EDBE}" presName="theList" presStyleCnt="0"/>
      <dgm:spPr/>
    </dgm:pt>
    <dgm:pt modelId="{EA33B62A-CEED-4061-B816-B1C9EC6490AD}" type="pres">
      <dgm:prSet presAssocID="{EF8F8B7F-6D99-440E-B436-3D2CA5B551F3}" presName="aNode" presStyleLbl="fgAcc1" presStyleIdx="0" presStyleCnt="20">
        <dgm:presLayoutVars>
          <dgm:bulletEnabled val="1"/>
        </dgm:presLayoutVars>
      </dgm:prSet>
      <dgm:spPr/>
    </dgm:pt>
    <dgm:pt modelId="{26B53A0C-5C43-4C8B-8640-F776E1A09B7E}" type="pres">
      <dgm:prSet presAssocID="{EF8F8B7F-6D99-440E-B436-3D2CA5B551F3}" presName="aSpace" presStyleCnt="0"/>
      <dgm:spPr/>
    </dgm:pt>
    <dgm:pt modelId="{99A1EC5F-505F-489E-9C5E-25881DFC167F}" type="pres">
      <dgm:prSet presAssocID="{E6FAB298-F568-460E-9CE6-4C46F90D118F}" presName="aNode" presStyleLbl="fgAcc1" presStyleIdx="1" presStyleCnt="20">
        <dgm:presLayoutVars>
          <dgm:bulletEnabled val="1"/>
        </dgm:presLayoutVars>
      </dgm:prSet>
      <dgm:spPr/>
    </dgm:pt>
    <dgm:pt modelId="{5A30D4EE-E513-47A4-B3E2-604199A0290C}" type="pres">
      <dgm:prSet presAssocID="{E6FAB298-F568-460E-9CE6-4C46F90D118F}" presName="aSpace" presStyleCnt="0"/>
      <dgm:spPr/>
    </dgm:pt>
    <dgm:pt modelId="{18268F20-28A6-406E-816A-E0E96CB5B0B7}" type="pres">
      <dgm:prSet presAssocID="{44A7D6F8-DBA3-4992-8601-34183C05188C}" presName="aNode" presStyleLbl="fgAcc1" presStyleIdx="2" presStyleCnt="20">
        <dgm:presLayoutVars>
          <dgm:bulletEnabled val="1"/>
        </dgm:presLayoutVars>
      </dgm:prSet>
      <dgm:spPr/>
    </dgm:pt>
    <dgm:pt modelId="{8E99BBAE-2B4A-4407-95F6-29860D3E349C}" type="pres">
      <dgm:prSet presAssocID="{44A7D6F8-DBA3-4992-8601-34183C05188C}" presName="aSpace" presStyleCnt="0"/>
      <dgm:spPr/>
    </dgm:pt>
    <dgm:pt modelId="{CAFB44FE-1166-4208-B4CF-3007562CBE59}" type="pres">
      <dgm:prSet presAssocID="{5F39728D-02C6-4389-AB52-380A7CB0688C}" presName="aNode" presStyleLbl="fgAcc1" presStyleIdx="3" presStyleCnt="20">
        <dgm:presLayoutVars>
          <dgm:bulletEnabled val="1"/>
        </dgm:presLayoutVars>
      </dgm:prSet>
      <dgm:spPr/>
    </dgm:pt>
    <dgm:pt modelId="{56ED5EBA-2980-482E-BF25-B4B266F67F2F}" type="pres">
      <dgm:prSet presAssocID="{5F39728D-02C6-4389-AB52-380A7CB0688C}" presName="aSpace" presStyleCnt="0"/>
      <dgm:spPr/>
    </dgm:pt>
    <dgm:pt modelId="{6D4F1787-6366-4BF4-94CE-5F35AC351E4E}" type="pres">
      <dgm:prSet presAssocID="{EC73F109-D964-4FBD-B300-B461F894653E}" presName="aNode" presStyleLbl="fgAcc1" presStyleIdx="4" presStyleCnt="20">
        <dgm:presLayoutVars>
          <dgm:bulletEnabled val="1"/>
        </dgm:presLayoutVars>
      </dgm:prSet>
      <dgm:spPr/>
    </dgm:pt>
    <dgm:pt modelId="{BE7CDE60-ABC5-40BB-814C-29EDDC91E2D6}" type="pres">
      <dgm:prSet presAssocID="{EC73F109-D964-4FBD-B300-B461F894653E}" presName="aSpace" presStyleCnt="0"/>
      <dgm:spPr/>
    </dgm:pt>
    <dgm:pt modelId="{B75D53F6-5778-438C-AAAB-980E5C6A6BD1}" type="pres">
      <dgm:prSet presAssocID="{5CEC9203-5A71-4B21-9606-2D2F1C354022}" presName="aNode" presStyleLbl="fgAcc1" presStyleIdx="5" presStyleCnt="20">
        <dgm:presLayoutVars>
          <dgm:bulletEnabled val="1"/>
        </dgm:presLayoutVars>
      </dgm:prSet>
      <dgm:spPr/>
    </dgm:pt>
    <dgm:pt modelId="{09D42DF7-7140-4220-9145-335E5A5406F0}" type="pres">
      <dgm:prSet presAssocID="{5CEC9203-5A71-4B21-9606-2D2F1C354022}" presName="aSpace" presStyleCnt="0"/>
      <dgm:spPr/>
    </dgm:pt>
    <dgm:pt modelId="{AD03BF21-38BC-4791-8DEB-7D46154A8718}" type="pres">
      <dgm:prSet presAssocID="{96D98E0B-278B-4455-AEC1-84081CFA3C16}" presName="aNode" presStyleLbl="fgAcc1" presStyleIdx="6" presStyleCnt="20">
        <dgm:presLayoutVars>
          <dgm:bulletEnabled val="1"/>
        </dgm:presLayoutVars>
      </dgm:prSet>
      <dgm:spPr/>
    </dgm:pt>
    <dgm:pt modelId="{AF08A250-CAE3-45B6-9860-6AFD40354291}" type="pres">
      <dgm:prSet presAssocID="{96D98E0B-278B-4455-AEC1-84081CFA3C16}" presName="aSpace" presStyleCnt="0"/>
      <dgm:spPr/>
    </dgm:pt>
    <dgm:pt modelId="{44816EEC-7B6C-45CB-B467-64A5DFE25D0C}" type="pres">
      <dgm:prSet presAssocID="{B70263B4-5DCC-4C86-97B2-755E4AF80F68}" presName="aNode" presStyleLbl="fgAcc1" presStyleIdx="7" presStyleCnt="20">
        <dgm:presLayoutVars>
          <dgm:bulletEnabled val="1"/>
        </dgm:presLayoutVars>
      </dgm:prSet>
      <dgm:spPr/>
    </dgm:pt>
    <dgm:pt modelId="{EEF90EE2-EF0B-47E4-8DE0-19ECAA07FFC0}" type="pres">
      <dgm:prSet presAssocID="{B70263B4-5DCC-4C86-97B2-755E4AF80F68}" presName="aSpace" presStyleCnt="0"/>
      <dgm:spPr/>
    </dgm:pt>
    <dgm:pt modelId="{622F52FF-FE2B-47D9-829B-F000553F7B25}" type="pres">
      <dgm:prSet presAssocID="{ED4DBE0E-0C6E-449D-9B79-095A9E34857B}" presName="aNode" presStyleLbl="fgAcc1" presStyleIdx="8" presStyleCnt="20">
        <dgm:presLayoutVars>
          <dgm:bulletEnabled val="1"/>
        </dgm:presLayoutVars>
      </dgm:prSet>
      <dgm:spPr/>
    </dgm:pt>
    <dgm:pt modelId="{F6DEE5C8-9A35-4836-9D89-87D7B15C9F04}" type="pres">
      <dgm:prSet presAssocID="{ED4DBE0E-0C6E-449D-9B79-095A9E34857B}" presName="aSpace" presStyleCnt="0"/>
      <dgm:spPr/>
    </dgm:pt>
    <dgm:pt modelId="{E4B7637D-7818-4D2B-B6AC-D4FDC1721BF5}" type="pres">
      <dgm:prSet presAssocID="{93ABF54A-6F77-4C41-9D9D-EE2AB0702401}" presName="aNode" presStyleLbl="fgAcc1" presStyleIdx="9" presStyleCnt="20">
        <dgm:presLayoutVars>
          <dgm:bulletEnabled val="1"/>
        </dgm:presLayoutVars>
      </dgm:prSet>
      <dgm:spPr/>
    </dgm:pt>
    <dgm:pt modelId="{3004B0CC-06C4-4C29-BB93-3B21866E0D27}" type="pres">
      <dgm:prSet presAssocID="{93ABF54A-6F77-4C41-9D9D-EE2AB0702401}" presName="aSpace" presStyleCnt="0"/>
      <dgm:spPr/>
    </dgm:pt>
    <dgm:pt modelId="{958ACA8A-2ED3-412F-B034-CEC79F7B0BD5}" type="pres">
      <dgm:prSet presAssocID="{75DFDB54-9A42-43F5-85E3-E115A8F9C140}" presName="aNode" presStyleLbl="fgAcc1" presStyleIdx="10" presStyleCnt="20">
        <dgm:presLayoutVars>
          <dgm:bulletEnabled val="1"/>
        </dgm:presLayoutVars>
      </dgm:prSet>
      <dgm:spPr/>
    </dgm:pt>
    <dgm:pt modelId="{47B14A82-3BBF-447B-A263-F7F261D1EE2B}" type="pres">
      <dgm:prSet presAssocID="{75DFDB54-9A42-43F5-85E3-E115A8F9C140}" presName="aSpace" presStyleCnt="0"/>
      <dgm:spPr/>
    </dgm:pt>
    <dgm:pt modelId="{38C28730-D344-4D55-A61C-8FB094D8C18D}" type="pres">
      <dgm:prSet presAssocID="{FC2DB66B-C2D8-4AF9-B3E1-B28F3209E063}" presName="aNode" presStyleLbl="fgAcc1" presStyleIdx="11" presStyleCnt="20">
        <dgm:presLayoutVars>
          <dgm:bulletEnabled val="1"/>
        </dgm:presLayoutVars>
      </dgm:prSet>
      <dgm:spPr/>
    </dgm:pt>
    <dgm:pt modelId="{429179C1-978E-4F8C-A9A3-EE0472844105}" type="pres">
      <dgm:prSet presAssocID="{FC2DB66B-C2D8-4AF9-B3E1-B28F3209E063}" presName="aSpace" presStyleCnt="0"/>
      <dgm:spPr/>
    </dgm:pt>
    <dgm:pt modelId="{EB71DC94-EA2D-4A94-8BFF-1DD7413F835D}" type="pres">
      <dgm:prSet presAssocID="{290C134F-DE29-4E10-AB1E-2DC1F4810249}" presName="aNode" presStyleLbl="fgAcc1" presStyleIdx="12" presStyleCnt="20">
        <dgm:presLayoutVars>
          <dgm:bulletEnabled val="1"/>
        </dgm:presLayoutVars>
      </dgm:prSet>
      <dgm:spPr/>
    </dgm:pt>
    <dgm:pt modelId="{E62E4AF9-77A7-479C-BBEE-BE0C13B723B1}" type="pres">
      <dgm:prSet presAssocID="{290C134F-DE29-4E10-AB1E-2DC1F4810249}" presName="aSpace" presStyleCnt="0"/>
      <dgm:spPr/>
    </dgm:pt>
    <dgm:pt modelId="{F375AA80-E957-487E-BBE0-CC0D7D739902}" type="pres">
      <dgm:prSet presAssocID="{C3C296D6-87C3-4D7C-9867-34193CF95353}" presName="aNode" presStyleLbl="fgAcc1" presStyleIdx="13" presStyleCnt="20">
        <dgm:presLayoutVars>
          <dgm:bulletEnabled val="1"/>
        </dgm:presLayoutVars>
      </dgm:prSet>
      <dgm:spPr/>
    </dgm:pt>
    <dgm:pt modelId="{30775527-5F3F-497B-A615-AC25C9D58001}" type="pres">
      <dgm:prSet presAssocID="{C3C296D6-87C3-4D7C-9867-34193CF95353}" presName="aSpace" presStyleCnt="0"/>
      <dgm:spPr/>
    </dgm:pt>
    <dgm:pt modelId="{C3C307F4-6779-46F0-8618-88348EECD4FC}" type="pres">
      <dgm:prSet presAssocID="{23D51875-481F-43E2-B43E-5E34564C61A9}" presName="aNode" presStyleLbl="fgAcc1" presStyleIdx="14" presStyleCnt="20">
        <dgm:presLayoutVars>
          <dgm:bulletEnabled val="1"/>
        </dgm:presLayoutVars>
      </dgm:prSet>
      <dgm:spPr/>
    </dgm:pt>
    <dgm:pt modelId="{A912487A-A1D2-45B3-824C-E734ACE93539}" type="pres">
      <dgm:prSet presAssocID="{23D51875-481F-43E2-B43E-5E34564C61A9}" presName="aSpace" presStyleCnt="0"/>
      <dgm:spPr/>
    </dgm:pt>
    <dgm:pt modelId="{84A8E852-1B4F-49DA-A304-796E95E5CB0B}" type="pres">
      <dgm:prSet presAssocID="{BD609748-4A96-412F-8828-33858622F52C}" presName="aNode" presStyleLbl="fgAcc1" presStyleIdx="15" presStyleCnt="20">
        <dgm:presLayoutVars>
          <dgm:bulletEnabled val="1"/>
        </dgm:presLayoutVars>
      </dgm:prSet>
      <dgm:spPr/>
    </dgm:pt>
    <dgm:pt modelId="{97195951-540E-407B-B2EF-29106878BB72}" type="pres">
      <dgm:prSet presAssocID="{BD609748-4A96-412F-8828-33858622F52C}" presName="aSpace" presStyleCnt="0"/>
      <dgm:spPr/>
    </dgm:pt>
    <dgm:pt modelId="{25318D3C-7897-4028-82D0-03C4E31B9637}" type="pres">
      <dgm:prSet presAssocID="{0E0CE47E-9198-4DD2-B488-3E940F4B634A}" presName="aNode" presStyleLbl="fgAcc1" presStyleIdx="16" presStyleCnt="20">
        <dgm:presLayoutVars>
          <dgm:bulletEnabled val="1"/>
        </dgm:presLayoutVars>
      </dgm:prSet>
      <dgm:spPr/>
    </dgm:pt>
    <dgm:pt modelId="{642F382E-C5CB-4F47-A340-9281EBB3782C}" type="pres">
      <dgm:prSet presAssocID="{0E0CE47E-9198-4DD2-B488-3E940F4B634A}" presName="aSpace" presStyleCnt="0"/>
      <dgm:spPr/>
    </dgm:pt>
    <dgm:pt modelId="{AE93B03C-503C-4685-81C4-EBD4E9D6FD4C}" type="pres">
      <dgm:prSet presAssocID="{8EE8EA88-A5AB-443F-B031-7AD5DBBF7554}" presName="aNode" presStyleLbl="fgAcc1" presStyleIdx="17" presStyleCnt="20">
        <dgm:presLayoutVars>
          <dgm:bulletEnabled val="1"/>
        </dgm:presLayoutVars>
      </dgm:prSet>
      <dgm:spPr/>
    </dgm:pt>
    <dgm:pt modelId="{570A573A-DDD0-432A-822E-7DE491911D66}" type="pres">
      <dgm:prSet presAssocID="{8EE8EA88-A5AB-443F-B031-7AD5DBBF7554}" presName="aSpace" presStyleCnt="0"/>
      <dgm:spPr/>
    </dgm:pt>
    <dgm:pt modelId="{12A566F6-5477-4E77-8D90-397444A1DDDC}" type="pres">
      <dgm:prSet presAssocID="{78203AD8-3F90-462B-8512-9D280FEE001F}" presName="aNode" presStyleLbl="fgAcc1" presStyleIdx="18" presStyleCnt="20" custLinFactNeighborX="1946" custLinFactNeighborY="19135">
        <dgm:presLayoutVars>
          <dgm:bulletEnabled val="1"/>
        </dgm:presLayoutVars>
      </dgm:prSet>
      <dgm:spPr/>
    </dgm:pt>
    <dgm:pt modelId="{51672B08-8FB8-4CBB-BB33-6F2704DC5D9B}" type="pres">
      <dgm:prSet presAssocID="{78203AD8-3F90-462B-8512-9D280FEE001F}" presName="aSpace" presStyleCnt="0"/>
      <dgm:spPr/>
    </dgm:pt>
    <dgm:pt modelId="{727D8377-B059-419B-9991-C8ED57D1182A}" type="pres">
      <dgm:prSet presAssocID="{456A184D-5BCF-44B9-A148-E002C87AB156}" presName="aNode" presStyleLbl="fgAcc1" presStyleIdx="19" presStyleCnt="20">
        <dgm:presLayoutVars>
          <dgm:bulletEnabled val="1"/>
        </dgm:presLayoutVars>
      </dgm:prSet>
      <dgm:spPr/>
    </dgm:pt>
    <dgm:pt modelId="{C47DE941-A9F3-4BBA-8421-10BA51DAF282}" type="pres">
      <dgm:prSet presAssocID="{456A184D-5BCF-44B9-A148-E002C87AB156}" presName="aSpace" presStyleCnt="0"/>
      <dgm:spPr/>
    </dgm:pt>
  </dgm:ptLst>
  <dgm:cxnLst>
    <dgm:cxn modelId="{DF84F506-0381-4785-A561-41D699C1E567}" type="presOf" srcId="{ED4DBE0E-0C6E-449D-9B79-095A9E34857B}" destId="{622F52FF-FE2B-47D9-829B-F000553F7B25}" srcOrd="0" destOrd="0" presId="urn:microsoft.com/office/officeart/2005/8/layout/pyramid2"/>
    <dgm:cxn modelId="{AA7F1D07-E116-4912-8A10-9211A128DE44}" type="presOf" srcId="{5F39728D-02C6-4389-AB52-380A7CB0688C}" destId="{CAFB44FE-1166-4208-B4CF-3007562CBE59}" srcOrd="0" destOrd="0" presId="urn:microsoft.com/office/officeart/2005/8/layout/pyramid2"/>
    <dgm:cxn modelId="{71111417-EB4A-40AF-B5FE-D6C91FC56FC0}" type="presOf" srcId="{23D51875-481F-43E2-B43E-5E34564C61A9}" destId="{C3C307F4-6779-46F0-8618-88348EECD4FC}" srcOrd="0" destOrd="0" presId="urn:microsoft.com/office/officeart/2005/8/layout/pyramid2"/>
    <dgm:cxn modelId="{AAD0961B-7894-46F5-BB08-B3465BF33280}" srcId="{E16A0F6E-53C3-41E4-B41A-46138D32EDBE}" destId="{0E0CE47E-9198-4DD2-B488-3E940F4B634A}" srcOrd="16" destOrd="0" parTransId="{10F52D9A-0CE9-45EC-BC9E-0FD1338A95AB}" sibTransId="{E0A6198D-A154-456E-85B8-6FDB5F0A75D4}"/>
    <dgm:cxn modelId="{8280AC20-D5CC-4CF5-B03B-857AC0C74C14}" type="presOf" srcId="{78203AD8-3F90-462B-8512-9D280FEE001F}" destId="{12A566F6-5477-4E77-8D90-397444A1DDDC}" srcOrd="0" destOrd="0" presId="urn:microsoft.com/office/officeart/2005/8/layout/pyramid2"/>
    <dgm:cxn modelId="{4D78B820-079E-4524-AC77-9617427D4EBB}" srcId="{E16A0F6E-53C3-41E4-B41A-46138D32EDBE}" destId="{456A184D-5BCF-44B9-A148-E002C87AB156}" srcOrd="19" destOrd="0" parTransId="{1148958D-9742-4D7E-92DF-66170FDCEC23}" sibTransId="{BEA8DBC0-7592-47E9-8A87-AA022C9987EE}"/>
    <dgm:cxn modelId="{0CB87921-B4E4-4237-B918-E9A446F552EB}" srcId="{E16A0F6E-53C3-41E4-B41A-46138D32EDBE}" destId="{78203AD8-3F90-462B-8512-9D280FEE001F}" srcOrd="18" destOrd="0" parTransId="{84B6383E-7046-4483-B9E4-0AF2DE7EBD73}" sibTransId="{DD31096E-7151-46B3-9853-E53346E30F06}"/>
    <dgm:cxn modelId="{28779224-2CCE-445D-BFD5-D1AA5EF2C036}" type="presOf" srcId="{75DFDB54-9A42-43F5-85E3-E115A8F9C140}" destId="{958ACA8A-2ED3-412F-B034-CEC79F7B0BD5}" srcOrd="0" destOrd="0" presId="urn:microsoft.com/office/officeart/2005/8/layout/pyramid2"/>
    <dgm:cxn modelId="{C052C226-C197-4502-9737-B702F76ED434}" type="presOf" srcId="{456A184D-5BCF-44B9-A148-E002C87AB156}" destId="{727D8377-B059-419B-9991-C8ED57D1182A}" srcOrd="0" destOrd="0" presId="urn:microsoft.com/office/officeart/2005/8/layout/pyramid2"/>
    <dgm:cxn modelId="{C0485A2A-592B-4FEB-A825-A4F29D1D6A62}" type="presOf" srcId="{E16A0F6E-53C3-41E4-B41A-46138D32EDBE}" destId="{72F65741-6A49-4E3A-A44B-A8DA8570843B}" srcOrd="0" destOrd="0" presId="urn:microsoft.com/office/officeart/2005/8/layout/pyramid2"/>
    <dgm:cxn modelId="{EADE9A3C-0A0C-4FAA-ABEA-B9692AD6D917}" type="presOf" srcId="{93ABF54A-6F77-4C41-9D9D-EE2AB0702401}" destId="{E4B7637D-7818-4D2B-B6AC-D4FDC1721BF5}" srcOrd="0" destOrd="0" presId="urn:microsoft.com/office/officeart/2005/8/layout/pyramid2"/>
    <dgm:cxn modelId="{E781C660-70CF-469F-A65A-4CED8B227633}" type="presOf" srcId="{EF8F8B7F-6D99-440E-B436-3D2CA5B551F3}" destId="{EA33B62A-CEED-4061-B816-B1C9EC6490AD}" srcOrd="0" destOrd="0" presId="urn:microsoft.com/office/officeart/2005/8/layout/pyramid2"/>
    <dgm:cxn modelId="{2B950B62-BCE5-449B-B5F9-9AF85FA781E9}" type="presOf" srcId="{E6FAB298-F568-460E-9CE6-4C46F90D118F}" destId="{99A1EC5F-505F-489E-9C5E-25881DFC167F}" srcOrd="0" destOrd="0" presId="urn:microsoft.com/office/officeart/2005/8/layout/pyramid2"/>
    <dgm:cxn modelId="{2F6BB062-9B1A-4015-999D-E2AE5F1C5627}" type="presOf" srcId="{FC2DB66B-C2D8-4AF9-B3E1-B28F3209E063}" destId="{38C28730-D344-4D55-A61C-8FB094D8C18D}" srcOrd="0" destOrd="0" presId="urn:microsoft.com/office/officeart/2005/8/layout/pyramid2"/>
    <dgm:cxn modelId="{0841BC47-0E4E-4C99-A81A-2B209EB24688}" type="presOf" srcId="{44A7D6F8-DBA3-4992-8601-34183C05188C}" destId="{18268F20-28A6-406E-816A-E0E96CB5B0B7}" srcOrd="0" destOrd="0" presId="urn:microsoft.com/office/officeart/2005/8/layout/pyramid2"/>
    <dgm:cxn modelId="{EDB46D4B-9193-4512-AC49-B4031918B6EA}" srcId="{E16A0F6E-53C3-41E4-B41A-46138D32EDBE}" destId="{B70263B4-5DCC-4C86-97B2-755E4AF80F68}" srcOrd="7" destOrd="0" parTransId="{E324684D-6DCD-4408-B7B5-688FED4BE732}" sibTransId="{B0F92267-221A-428D-ADB6-84EE50238582}"/>
    <dgm:cxn modelId="{96264D4E-31E3-45D5-8B6A-2F8954BD9CC9}" type="presOf" srcId="{EC73F109-D964-4FBD-B300-B461F894653E}" destId="{6D4F1787-6366-4BF4-94CE-5F35AC351E4E}" srcOrd="0" destOrd="0" presId="urn:microsoft.com/office/officeart/2005/8/layout/pyramid2"/>
    <dgm:cxn modelId="{01750274-FEAB-4F5E-A128-C121BB5E1CCF}" type="presOf" srcId="{B70263B4-5DCC-4C86-97B2-755E4AF80F68}" destId="{44816EEC-7B6C-45CB-B467-64A5DFE25D0C}" srcOrd="0" destOrd="0" presId="urn:microsoft.com/office/officeart/2005/8/layout/pyramid2"/>
    <dgm:cxn modelId="{1C33D654-0FF1-428F-80D5-CFD7632B22C7}" srcId="{E16A0F6E-53C3-41E4-B41A-46138D32EDBE}" destId="{BD609748-4A96-412F-8828-33858622F52C}" srcOrd="15" destOrd="0" parTransId="{0FB82C38-7B95-415E-8922-23284B57DA68}" sibTransId="{57FA8C8A-F29A-4BC4-876E-917BA6F1DA27}"/>
    <dgm:cxn modelId="{3EFC7358-BF69-4D2D-8453-64F7C8CBD972}" type="presOf" srcId="{BD609748-4A96-412F-8828-33858622F52C}" destId="{84A8E852-1B4F-49DA-A304-796E95E5CB0B}" srcOrd="0" destOrd="0" presId="urn:microsoft.com/office/officeart/2005/8/layout/pyramid2"/>
    <dgm:cxn modelId="{4B023C8A-346C-4D47-A90A-DC25C71B1073}" type="presOf" srcId="{8EE8EA88-A5AB-443F-B031-7AD5DBBF7554}" destId="{AE93B03C-503C-4685-81C4-EBD4E9D6FD4C}" srcOrd="0" destOrd="0" presId="urn:microsoft.com/office/officeart/2005/8/layout/pyramid2"/>
    <dgm:cxn modelId="{5D91C591-A691-4F5B-A24F-7FA4D5862566}" type="presOf" srcId="{290C134F-DE29-4E10-AB1E-2DC1F4810249}" destId="{EB71DC94-EA2D-4A94-8BFF-1DD7413F835D}" srcOrd="0" destOrd="0" presId="urn:microsoft.com/office/officeart/2005/8/layout/pyramid2"/>
    <dgm:cxn modelId="{0D6DAE9F-9369-482D-AC44-DBF922341207}" srcId="{E16A0F6E-53C3-41E4-B41A-46138D32EDBE}" destId="{290C134F-DE29-4E10-AB1E-2DC1F4810249}" srcOrd="12" destOrd="0" parTransId="{AFCDF1D7-0E04-4EEE-99C4-3095A9EA80EE}" sibTransId="{4AFE7DA2-8A89-4796-BF61-A3CFEF4F3B64}"/>
    <dgm:cxn modelId="{7A3B25A9-A360-4DCD-AAB8-B2F6D0F4D7D3}" srcId="{E16A0F6E-53C3-41E4-B41A-46138D32EDBE}" destId="{75DFDB54-9A42-43F5-85E3-E115A8F9C140}" srcOrd="10" destOrd="0" parTransId="{D00FF730-AA38-46FF-B437-ED5E6ECA563A}" sibTransId="{C44718A6-BA55-4AEF-9E72-0E101574CB61}"/>
    <dgm:cxn modelId="{DC02B0A9-1C8F-4DC0-8081-88EABC34A730}" type="presOf" srcId="{96D98E0B-278B-4455-AEC1-84081CFA3C16}" destId="{AD03BF21-38BC-4791-8DEB-7D46154A8718}" srcOrd="0" destOrd="0" presId="urn:microsoft.com/office/officeart/2005/8/layout/pyramid2"/>
    <dgm:cxn modelId="{D9707EAE-6467-4F55-9D5D-208A3B78EAB4}" srcId="{E16A0F6E-53C3-41E4-B41A-46138D32EDBE}" destId="{23D51875-481F-43E2-B43E-5E34564C61A9}" srcOrd="14" destOrd="0" parTransId="{D306C4C9-8902-41D2-9239-4D0B088A8EF3}" sibTransId="{B11F637E-6C8B-4BA0-B554-B81C262A7B77}"/>
    <dgm:cxn modelId="{C25AF2AF-9539-416C-BC6C-CD2EEA9BB17B}" type="presOf" srcId="{5CEC9203-5A71-4B21-9606-2D2F1C354022}" destId="{B75D53F6-5778-438C-AAAB-980E5C6A6BD1}" srcOrd="0" destOrd="0" presId="urn:microsoft.com/office/officeart/2005/8/layout/pyramid2"/>
    <dgm:cxn modelId="{A47B22B5-840F-4314-9673-78C29EF451F3}" srcId="{E16A0F6E-53C3-41E4-B41A-46138D32EDBE}" destId="{93ABF54A-6F77-4C41-9D9D-EE2AB0702401}" srcOrd="9" destOrd="0" parTransId="{84F7880E-DDAD-4D93-AF02-A2761E02A25B}" sibTransId="{FA1D2BD5-ACDA-4988-97BC-F5D5365C08AF}"/>
    <dgm:cxn modelId="{19AE78B5-F6EF-4C9C-979B-375236F49913}" srcId="{E16A0F6E-53C3-41E4-B41A-46138D32EDBE}" destId="{44A7D6F8-DBA3-4992-8601-34183C05188C}" srcOrd="2" destOrd="0" parTransId="{4B075589-84AF-4B8F-8F48-57E5239A0720}" sibTransId="{04709299-3AFE-4852-96DB-F7C283A025D8}"/>
    <dgm:cxn modelId="{629EA6B9-3D34-4BC0-8801-9A5F5FB8873F}" srcId="{E16A0F6E-53C3-41E4-B41A-46138D32EDBE}" destId="{5F39728D-02C6-4389-AB52-380A7CB0688C}" srcOrd="3" destOrd="0" parTransId="{997CA67F-899F-45E1-AE1D-F886650A9960}" sibTransId="{A3843A8B-E5A8-4A7E-970D-41E866BB1FF6}"/>
    <dgm:cxn modelId="{752768C5-0EB8-4FD4-902C-31E9DA3D5670}" srcId="{E16A0F6E-53C3-41E4-B41A-46138D32EDBE}" destId="{96D98E0B-278B-4455-AEC1-84081CFA3C16}" srcOrd="6" destOrd="0" parTransId="{07623BDE-E19A-4647-BBD8-97206C82470F}" sibTransId="{902AD8E8-C664-4E93-AB40-4B271FD86C58}"/>
    <dgm:cxn modelId="{AE135DC6-DFCF-4DB7-90A4-583E3CD84A0E}" srcId="{E16A0F6E-53C3-41E4-B41A-46138D32EDBE}" destId="{EF8F8B7F-6D99-440E-B436-3D2CA5B551F3}" srcOrd="0" destOrd="0" parTransId="{F2CCB194-9E79-4FAA-9478-D79E0B681202}" sibTransId="{D7098B45-B0B1-4B24-8904-AD33E2E70261}"/>
    <dgm:cxn modelId="{6C9FEDC8-944B-418C-9213-6A658C39DE5B}" srcId="{E16A0F6E-53C3-41E4-B41A-46138D32EDBE}" destId="{C3C296D6-87C3-4D7C-9867-34193CF95353}" srcOrd="13" destOrd="0" parTransId="{22CA958E-9AE1-4794-B881-A8193ABEB0F5}" sibTransId="{3C31D160-A173-459D-8F4B-700A8C668274}"/>
    <dgm:cxn modelId="{225685CA-ADA7-4541-9007-EAFE3E90EEAF}" srcId="{E16A0F6E-53C3-41E4-B41A-46138D32EDBE}" destId="{FC2DB66B-C2D8-4AF9-B3E1-B28F3209E063}" srcOrd="11" destOrd="0" parTransId="{1C293412-D0FB-49FF-B273-19F5C71A2403}" sibTransId="{D0E2CA73-A32D-429B-B5B3-9D91E78BCCD3}"/>
    <dgm:cxn modelId="{FBFD47CB-01A9-40FC-9E3C-D5F4D3A5A772}" type="presOf" srcId="{0E0CE47E-9198-4DD2-B488-3E940F4B634A}" destId="{25318D3C-7897-4028-82D0-03C4E31B9637}" srcOrd="0" destOrd="0" presId="urn:microsoft.com/office/officeart/2005/8/layout/pyramid2"/>
    <dgm:cxn modelId="{9231E8CD-5E16-437A-8DBA-2CCDE35ED6A1}" srcId="{E16A0F6E-53C3-41E4-B41A-46138D32EDBE}" destId="{8EE8EA88-A5AB-443F-B031-7AD5DBBF7554}" srcOrd="17" destOrd="0" parTransId="{449C5B89-5ECE-4365-80C0-CDCF9899821C}" sibTransId="{2A3E13D7-FD64-4525-A925-2D85BC099580}"/>
    <dgm:cxn modelId="{974B38E0-A87F-445E-AC02-F57235F6FDCF}" type="presOf" srcId="{C3C296D6-87C3-4D7C-9867-34193CF95353}" destId="{F375AA80-E957-487E-BBE0-CC0D7D739902}" srcOrd="0" destOrd="0" presId="urn:microsoft.com/office/officeart/2005/8/layout/pyramid2"/>
    <dgm:cxn modelId="{4D6D39E0-D8CF-46DE-AF5D-EB4D2F9BCC6F}" srcId="{E16A0F6E-53C3-41E4-B41A-46138D32EDBE}" destId="{EC73F109-D964-4FBD-B300-B461F894653E}" srcOrd="4" destOrd="0" parTransId="{A1B20179-E8AA-4DE4-AB25-0530C2856CCF}" sibTransId="{2E3EB870-5A59-4C2D-B36D-689BE3749EA2}"/>
    <dgm:cxn modelId="{216F11EB-32B0-4E26-A392-C4109EB17ED9}" srcId="{E16A0F6E-53C3-41E4-B41A-46138D32EDBE}" destId="{ED4DBE0E-0C6E-449D-9B79-095A9E34857B}" srcOrd="8" destOrd="0" parTransId="{49331FF0-B830-406D-A7BF-D2E2D4A37663}" sibTransId="{813686DA-C629-41BD-8A34-424951978961}"/>
    <dgm:cxn modelId="{35E7CCEF-7561-4471-A47D-6810575294BC}" srcId="{E16A0F6E-53C3-41E4-B41A-46138D32EDBE}" destId="{5CEC9203-5A71-4B21-9606-2D2F1C354022}" srcOrd="5" destOrd="0" parTransId="{26F62697-88CF-4FA9-810E-75E9DD32B4E9}" sibTransId="{61262529-B77F-4D0C-9575-709EF5CCDD51}"/>
    <dgm:cxn modelId="{509E13FF-5350-47EF-BE38-A54C26AF5196}" srcId="{E16A0F6E-53C3-41E4-B41A-46138D32EDBE}" destId="{E6FAB298-F568-460E-9CE6-4C46F90D118F}" srcOrd="1" destOrd="0" parTransId="{77D9C504-2BE1-4AAF-9A33-217CF539DB43}" sibTransId="{1EBE5C14-0D95-4F7E-A121-D2DB68D0C616}"/>
    <dgm:cxn modelId="{439200C0-554E-4042-AD09-2EDCCA334012}" type="presParOf" srcId="{72F65741-6A49-4E3A-A44B-A8DA8570843B}" destId="{1EF1706C-577A-4DCC-93E0-DC783E7B43F9}" srcOrd="0" destOrd="0" presId="urn:microsoft.com/office/officeart/2005/8/layout/pyramid2"/>
    <dgm:cxn modelId="{E3B26077-56F7-4156-AED6-ACC241D1E180}" type="presParOf" srcId="{72F65741-6A49-4E3A-A44B-A8DA8570843B}" destId="{5777482B-9CB3-47A4-89BE-3E7F11CFCDB0}" srcOrd="1" destOrd="0" presId="urn:microsoft.com/office/officeart/2005/8/layout/pyramid2"/>
    <dgm:cxn modelId="{749B602E-5E77-48AB-95F6-9F06B131EB43}" type="presParOf" srcId="{5777482B-9CB3-47A4-89BE-3E7F11CFCDB0}" destId="{EA33B62A-CEED-4061-B816-B1C9EC6490AD}" srcOrd="0" destOrd="0" presId="urn:microsoft.com/office/officeart/2005/8/layout/pyramid2"/>
    <dgm:cxn modelId="{81152376-8935-498D-9DDB-13541D4978D2}" type="presParOf" srcId="{5777482B-9CB3-47A4-89BE-3E7F11CFCDB0}" destId="{26B53A0C-5C43-4C8B-8640-F776E1A09B7E}" srcOrd="1" destOrd="0" presId="urn:microsoft.com/office/officeart/2005/8/layout/pyramid2"/>
    <dgm:cxn modelId="{CA88D3C0-FA0D-4B9C-B84F-601661E4B63D}" type="presParOf" srcId="{5777482B-9CB3-47A4-89BE-3E7F11CFCDB0}" destId="{99A1EC5F-505F-489E-9C5E-25881DFC167F}" srcOrd="2" destOrd="0" presId="urn:microsoft.com/office/officeart/2005/8/layout/pyramid2"/>
    <dgm:cxn modelId="{8E48CFD3-6620-406B-B038-801E847E04FC}" type="presParOf" srcId="{5777482B-9CB3-47A4-89BE-3E7F11CFCDB0}" destId="{5A30D4EE-E513-47A4-B3E2-604199A0290C}" srcOrd="3" destOrd="0" presId="urn:microsoft.com/office/officeart/2005/8/layout/pyramid2"/>
    <dgm:cxn modelId="{5450E596-887C-4636-A0ED-8C5D1FA33473}" type="presParOf" srcId="{5777482B-9CB3-47A4-89BE-3E7F11CFCDB0}" destId="{18268F20-28A6-406E-816A-E0E96CB5B0B7}" srcOrd="4" destOrd="0" presId="urn:microsoft.com/office/officeart/2005/8/layout/pyramid2"/>
    <dgm:cxn modelId="{F42EBACE-DF7F-42B4-93C1-1B87E0E9B7F1}" type="presParOf" srcId="{5777482B-9CB3-47A4-89BE-3E7F11CFCDB0}" destId="{8E99BBAE-2B4A-4407-95F6-29860D3E349C}" srcOrd="5" destOrd="0" presId="urn:microsoft.com/office/officeart/2005/8/layout/pyramid2"/>
    <dgm:cxn modelId="{B9E73043-DDC4-4546-BB28-EAA4982840BC}" type="presParOf" srcId="{5777482B-9CB3-47A4-89BE-3E7F11CFCDB0}" destId="{CAFB44FE-1166-4208-B4CF-3007562CBE59}" srcOrd="6" destOrd="0" presId="urn:microsoft.com/office/officeart/2005/8/layout/pyramid2"/>
    <dgm:cxn modelId="{952BF010-9F0A-4C7B-9B30-547BCFDB7F0B}" type="presParOf" srcId="{5777482B-9CB3-47A4-89BE-3E7F11CFCDB0}" destId="{56ED5EBA-2980-482E-BF25-B4B266F67F2F}" srcOrd="7" destOrd="0" presId="urn:microsoft.com/office/officeart/2005/8/layout/pyramid2"/>
    <dgm:cxn modelId="{E7C79C8F-DD5D-43BC-BA26-51ED0E8E5579}" type="presParOf" srcId="{5777482B-9CB3-47A4-89BE-3E7F11CFCDB0}" destId="{6D4F1787-6366-4BF4-94CE-5F35AC351E4E}" srcOrd="8" destOrd="0" presId="urn:microsoft.com/office/officeart/2005/8/layout/pyramid2"/>
    <dgm:cxn modelId="{EB797941-3B78-49D4-87C2-C630B497CA1F}" type="presParOf" srcId="{5777482B-9CB3-47A4-89BE-3E7F11CFCDB0}" destId="{BE7CDE60-ABC5-40BB-814C-29EDDC91E2D6}" srcOrd="9" destOrd="0" presId="urn:microsoft.com/office/officeart/2005/8/layout/pyramid2"/>
    <dgm:cxn modelId="{AB0273DD-14E9-46DF-8D94-E894C574DA42}" type="presParOf" srcId="{5777482B-9CB3-47A4-89BE-3E7F11CFCDB0}" destId="{B75D53F6-5778-438C-AAAB-980E5C6A6BD1}" srcOrd="10" destOrd="0" presId="urn:microsoft.com/office/officeart/2005/8/layout/pyramid2"/>
    <dgm:cxn modelId="{01081018-EF74-414E-ADE6-5EDAF2E46F3D}" type="presParOf" srcId="{5777482B-9CB3-47A4-89BE-3E7F11CFCDB0}" destId="{09D42DF7-7140-4220-9145-335E5A5406F0}" srcOrd="11" destOrd="0" presId="urn:microsoft.com/office/officeart/2005/8/layout/pyramid2"/>
    <dgm:cxn modelId="{E8F1C250-1D48-4AF0-A6F1-3936A49C518F}" type="presParOf" srcId="{5777482B-9CB3-47A4-89BE-3E7F11CFCDB0}" destId="{AD03BF21-38BC-4791-8DEB-7D46154A8718}" srcOrd="12" destOrd="0" presId="urn:microsoft.com/office/officeart/2005/8/layout/pyramid2"/>
    <dgm:cxn modelId="{FB3D17D0-310C-4FE6-B097-513DA9B372A6}" type="presParOf" srcId="{5777482B-9CB3-47A4-89BE-3E7F11CFCDB0}" destId="{AF08A250-CAE3-45B6-9860-6AFD40354291}" srcOrd="13" destOrd="0" presId="urn:microsoft.com/office/officeart/2005/8/layout/pyramid2"/>
    <dgm:cxn modelId="{55F6C733-DB6A-48C7-A1B3-834048084497}" type="presParOf" srcId="{5777482B-9CB3-47A4-89BE-3E7F11CFCDB0}" destId="{44816EEC-7B6C-45CB-B467-64A5DFE25D0C}" srcOrd="14" destOrd="0" presId="urn:microsoft.com/office/officeart/2005/8/layout/pyramid2"/>
    <dgm:cxn modelId="{1F501DF6-7781-4204-B486-65B63B13EE81}" type="presParOf" srcId="{5777482B-9CB3-47A4-89BE-3E7F11CFCDB0}" destId="{EEF90EE2-EF0B-47E4-8DE0-19ECAA07FFC0}" srcOrd="15" destOrd="0" presId="urn:microsoft.com/office/officeart/2005/8/layout/pyramid2"/>
    <dgm:cxn modelId="{3E4DC990-EACE-4985-86F2-B554CFBBB263}" type="presParOf" srcId="{5777482B-9CB3-47A4-89BE-3E7F11CFCDB0}" destId="{622F52FF-FE2B-47D9-829B-F000553F7B25}" srcOrd="16" destOrd="0" presId="urn:microsoft.com/office/officeart/2005/8/layout/pyramid2"/>
    <dgm:cxn modelId="{9FD597D7-E88D-4E4D-841F-5CAF1D41709F}" type="presParOf" srcId="{5777482B-9CB3-47A4-89BE-3E7F11CFCDB0}" destId="{F6DEE5C8-9A35-4836-9D89-87D7B15C9F04}" srcOrd="17" destOrd="0" presId="urn:microsoft.com/office/officeart/2005/8/layout/pyramid2"/>
    <dgm:cxn modelId="{4F1626F7-81C8-432B-958E-4BFDAF9E590E}" type="presParOf" srcId="{5777482B-9CB3-47A4-89BE-3E7F11CFCDB0}" destId="{E4B7637D-7818-4D2B-B6AC-D4FDC1721BF5}" srcOrd="18" destOrd="0" presId="urn:microsoft.com/office/officeart/2005/8/layout/pyramid2"/>
    <dgm:cxn modelId="{420D1744-A11F-41C9-9CB4-9E1E0CEE0A35}" type="presParOf" srcId="{5777482B-9CB3-47A4-89BE-3E7F11CFCDB0}" destId="{3004B0CC-06C4-4C29-BB93-3B21866E0D27}" srcOrd="19" destOrd="0" presId="urn:microsoft.com/office/officeart/2005/8/layout/pyramid2"/>
    <dgm:cxn modelId="{28D4834C-F8A4-402E-B324-836A927F81EA}" type="presParOf" srcId="{5777482B-9CB3-47A4-89BE-3E7F11CFCDB0}" destId="{958ACA8A-2ED3-412F-B034-CEC79F7B0BD5}" srcOrd="20" destOrd="0" presId="urn:microsoft.com/office/officeart/2005/8/layout/pyramid2"/>
    <dgm:cxn modelId="{8852B5EE-079B-401A-B0B8-3A55E350F88B}" type="presParOf" srcId="{5777482B-9CB3-47A4-89BE-3E7F11CFCDB0}" destId="{47B14A82-3BBF-447B-A263-F7F261D1EE2B}" srcOrd="21" destOrd="0" presId="urn:microsoft.com/office/officeart/2005/8/layout/pyramid2"/>
    <dgm:cxn modelId="{11BA1904-F213-4DED-82D3-840FEAC899BF}" type="presParOf" srcId="{5777482B-9CB3-47A4-89BE-3E7F11CFCDB0}" destId="{38C28730-D344-4D55-A61C-8FB094D8C18D}" srcOrd="22" destOrd="0" presId="urn:microsoft.com/office/officeart/2005/8/layout/pyramid2"/>
    <dgm:cxn modelId="{6412CF94-3B0F-4913-8367-C0C2B160351D}" type="presParOf" srcId="{5777482B-9CB3-47A4-89BE-3E7F11CFCDB0}" destId="{429179C1-978E-4F8C-A9A3-EE0472844105}" srcOrd="23" destOrd="0" presId="urn:microsoft.com/office/officeart/2005/8/layout/pyramid2"/>
    <dgm:cxn modelId="{568710B3-F3BD-41BF-A0F5-BBCA5C453B0F}" type="presParOf" srcId="{5777482B-9CB3-47A4-89BE-3E7F11CFCDB0}" destId="{EB71DC94-EA2D-4A94-8BFF-1DD7413F835D}" srcOrd="24" destOrd="0" presId="urn:microsoft.com/office/officeart/2005/8/layout/pyramid2"/>
    <dgm:cxn modelId="{111FFC25-C79B-4975-9C76-4FB359680678}" type="presParOf" srcId="{5777482B-9CB3-47A4-89BE-3E7F11CFCDB0}" destId="{E62E4AF9-77A7-479C-BBEE-BE0C13B723B1}" srcOrd="25" destOrd="0" presId="urn:microsoft.com/office/officeart/2005/8/layout/pyramid2"/>
    <dgm:cxn modelId="{9C9B1C58-2E7B-452F-AD43-CB480AA63F39}" type="presParOf" srcId="{5777482B-9CB3-47A4-89BE-3E7F11CFCDB0}" destId="{F375AA80-E957-487E-BBE0-CC0D7D739902}" srcOrd="26" destOrd="0" presId="urn:microsoft.com/office/officeart/2005/8/layout/pyramid2"/>
    <dgm:cxn modelId="{CF972C75-802E-464B-87BD-FB044A328EC3}" type="presParOf" srcId="{5777482B-9CB3-47A4-89BE-3E7F11CFCDB0}" destId="{30775527-5F3F-497B-A615-AC25C9D58001}" srcOrd="27" destOrd="0" presId="urn:microsoft.com/office/officeart/2005/8/layout/pyramid2"/>
    <dgm:cxn modelId="{F7C27251-1669-4D58-8A66-E10A15CF0F4D}" type="presParOf" srcId="{5777482B-9CB3-47A4-89BE-3E7F11CFCDB0}" destId="{C3C307F4-6779-46F0-8618-88348EECD4FC}" srcOrd="28" destOrd="0" presId="urn:microsoft.com/office/officeart/2005/8/layout/pyramid2"/>
    <dgm:cxn modelId="{4B8C5201-A328-4703-AFE3-1877663FECA0}" type="presParOf" srcId="{5777482B-9CB3-47A4-89BE-3E7F11CFCDB0}" destId="{A912487A-A1D2-45B3-824C-E734ACE93539}" srcOrd="29" destOrd="0" presId="urn:microsoft.com/office/officeart/2005/8/layout/pyramid2"/>
    <dgm:cxn modelId="{C5C70AA7-5DD5-4F6A-A002-D60235AE0A46}" type="presParOf" srcId="{5777482B-9CB3-47A4-89BE-3E7F11CFCDB0}" destId="{84A8E852-1B4F-49DA-A304-796E95E5CB0B}" srcOrd="30" destOrd="0" presId="urn:microsoft.com/office/officeart/2005/8/layout/pyramid2"/>
    <dgm:cxn modelId="{C4963544-FCBB-41EB-AD4E-5A875EEAEFDB}" type="presParOf" srcId="{5777482B-9CB3-47A4-89BE-3E7F11CFCDB0}" destId="{97195951-540E-407B-B2EF-29106878BB72}" srcOrd="31" destOrd="0" presId="urn:microsoft.com/office/officeart/2005/8/layout/pyramid2"/>
    <dgm:cxn modelId="{B4436778-25E6-4A42-8876-3E87E499684C}" type="presParOf" srcId="{5777482B-9CB3-47A4-89BE-3E7F11CFCDB0}" destId="{25318D3C-7897-4028-82D0-03C4E31B9637}" srcOrd="32" destOrd="0" presId="urn:microsoft.com/office/officeart/2005/8/layout/pyramid2"/>
    <dgm:cxn modelId="{FBC5E7DB-3898-4A11-89E2-98405C88021F}" type="presParOf" srcId="{5777482B-9CB3-47A4-89BE-3E7F11CFCDB0}" destId="{642F382E-C5CB-4F47-A340-9281EBB3782C}" srcOrd="33" destOrd="0" presId="urn:microsoft.com/office/officeart/2005/8/layout/pyramid2"/>
    <dgm:cxn modelId="{2FC741A1-E417-4429-9E80-B5219F874288}" type="presParOf" srcId="{5777482B-9CB3-47A4-89BE-3E7F11CFCDB0}" destId="{AE93B03C-503C-4685-81C4-EBD4E9D6FD4C}" srcOrd="34" destOrd="0" presId="urn:microsoft.com/office/officeart/2005/8/layout/pyramid2"/>
    <dgm:cxn modelId="{DA8CC194-9D13-4DB5-9718-039FE42AE57F}" type="presParOf" srcId="{5777482B-9CB3-47A4-89BE-3E7F11CFCDB0}" destId="{570A573A-DDD0-432A-822E-7DE491911D66}" srcOrd="35" destOrd="0" presId="urn:microsoft.com/office/officeart/2005/8/layout/pyramid2"/>
    <dgm:cxn modelId="{8B97375A-36EC-4539-9E87-8D463D55A344}" type="presParOf" srcId="{5777482B-9CB3-47A4-89BE-3E7F11CFCDB0}" destId="{12A566F6-5477-4E77-8D90-397444A1DDDC}" srcOrd="36" destOrd="0" presId="urn:microsoft.com/office/officeart/2005/8/layout/pyramid2"/>
    <dgm:cxn modelId="{125CE071-053B-4063-9EC2-B3D4913EA85B}" type="presParOf" srcId="{5777482B-9CB3-47A4-89BE-3E7F11CFCDB0}" destId="{51672B08-8FB8-4CBB-BB33-6F2704DC5D9B}" srcOrd="37" destOrd="0" presId="urn:microsoft.com/office/officeart/2005/8/layout/pyramid2"/>
    <dgm:cxn modelId="{BD908D79-87F9-4ED0-8341-4B9023D34231}" type="presParOf" srcId="{5777482B-9CB3-47A4-89BE-3E7F11CFCDB0}" destId="{727D8377-B059-419B-9991-C8ED57D1182A}" srcOrd="38" destOrd="0" presId="urn:microsoft.com/office/officeart/2005/8/layout/pyramid2"/>
    <dgm:cxn modelId="{0FF2627D-397B-4327-B3A5-3AB4CEEE37DF}" type="presParOf" srcId="{5777482B-9CB3-47A4-89BE-3E7F11CFCDB0}" destId="{C47DE941-A9F3-4BBA-8421-10BA51DAF282}" srcOrd="3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C258D5-9717-49F4-8681-71411F0ADE2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57CC66-7EA7-4CF5-AC47-56DA08598E0D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 err="1"/>
            <a:t>Tlapnet</a:t>
          </a:r>
          <a:r>
            <a:rPr lang="cs-CZ" sz="900" b="1" dirty="0"/>
            <a:t> s.r.o.</a:t>
          </a:r>
          <a:endParaRPr lang="cs-CZ" sz="900" dirty="0"/>
        </a:p>
      </dgm:t>
    </dgm:pt>
    <dgm:pt modelId="{95AC6284-B5D1-4473-B209-9B73CF583DA8}" type="parTrans" cxnId="{96F934ED-1AA6-4243-8CB6-806DC92CB341}">
      <dgm:prSet/>
      <dgm:spPr/>
      <dgm:t>
        <a:bodyPr/>
        <a:lstStyle/>
        <a:p>
          <a:endParaRPr lang="cs-CZ"/>
        </a:p>
      </dgm:t>
    </dgm:pt>
    <dgm:pt modelId="{532E6A85-AD25-4C8A-A300-A58270D9864E}" type="sibTrans" cxnId="{96F934ED-1AA6-4243-8CB6-806DC92CB341}">
      <dgm:prSet/>
      <dgm:spPr/>
      <dgm:t>
        <a:bodyPr/>
        <a:lstStyle/>
        <a:p>
          <a:endParaRPr lang="cs-CZ"/>
        </a:p>
      </dgm:t>
    </dgm:pt>
    <dgm:pt modelId="{8C2811F4-D8EE-471C-A711-D05E2E0A4A1D}">
      <dgm:prSet custT="1"/>
      <dgm:spPr/>
      <dgm:t>
        <a:bodyPr/>
        <a:lstStyle/>
        <a:p>
          <a:r>
            <a:rPr lang="cs-CZ" sz="900" b="1" dirty="0"/>
            <a:t>ELSAT, spol. s </a:t>
          </a:r>
          <a:r>
            <a:rPr lang="cs-CZ" sz="900" b="1" dirty="0" err="1"/>
            <a:t>t.o</a:t>
          </a:r>
          <a:r>
            <a:rPr lang="cs-CZ" sz="900" b="1" dirty="0"/>
            <a:t>.</a:t>
          </a:r>
          <a:endParaRPr lang="cs-CZ" sz="900" dirty="0"/>
        </a:p>
      </dgm:t>
    </dgm:pt>
    <dgm:pt modelId="{7AC243A2-9864-4169-AB07-B52402978266}" type="parTrans" cxnId="{6F3427B6-F168-4618-A7ED-AA211F96FF1D}">
      <dgm:prSet/>
      <dgm:spPr/>
      <dgm:t>
        <a:bodyPr/>
        <a:lstStyle/>
        <a:p>
          <a:endParaRPr lang="cs-CZ"/>
        </a:p>
      </dgm:t>
    </dgm:pt>
    <dgm:pt modelId="{A0E6079B-A950-4BF6-92AA-AB424790D484}" type="sibTrans" cxnId="{6F3427B6-F168-4618-A7ED-AA211F96FF1D}">
      <dgm:prSet/>
      <dgm:spPr/>
      <dgm:t>
        <a:bodyPr/>
        <a:lstStyle/>
        <a:p>
          <a:endParaRPr lang="cs-CZ"/>
        </a:p>
      </dgm:t>
    </dgm:pt>
    <dgm:pt modelId="{E9276F21-1254-46C6-A5A3-A83CB2A2DFEC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 err="1"/>
            <a:t>Nordic</a:t>
          </a:r>
          <a:r>
            <a:rPr lang="cs-CZ" sz="900" b="1" dirty="0"/>
            <a:t> Telecom  s.r.o.</a:t>
          </a:r>
          <a:endParaRPr lang="cs-CZ" sz="900" dirty="0"/>
        </a:p>
      </dgm:t>
    </dgm:pt>
    <dgm:pt modelId="{1FA7590C-ABF3-4D16-8AD5-5FD6F3AB5928}" type="parTrans" cxnId="{A39A3A87-3D22-402B-A407-14BE0D9BAD9F}">
      <dgm:prSet/>
      <dgm:spPr/>
      <dgm:t>
        <a:bodyPr/>
        <a:lstStyle/>
        <a:p>
          <a:endParaRPr lang="cs-CZ"/>
        </a:p>
      </dgm:t>
    </dgm:pt>
    <dgm:pt modelId="{9DB49BD7-58CC-46FF-9D63-3277373D4B03}" type="sibTrans" cxnId="{A39A3A87-3D22-402B-A407-14BE0D9BAD9F}">
      <dgm:prSet/>
      <dgm:spPr/>
      <dgm:t>
        <a:bodyPr/>
        <a:lstStyle/>
        <a:p>
          <a:endParaRPr lang="cs-CZ"/>
        </a:p>
      </dgm:t>
    </dgm:pt>
    <dgm:pt modelId="{42D03225-DD8B-4951-8FC3-DFA29F4A337B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/>
            <a:t>Planet A, a.s.</a:t>
          </a:r>
          <a:endParaRPr lang="cs-CZ" sz="900" dirty="0"/>
        </a:p>
      </dgm:t>
    </dgm:pt>
    <dgm:pt modelId="{608CB3A6-F127-4D68-9070-528A63C14F1C}" type="parTrans" cxnId="{5B331E37-4A5C-4917-860C-8EC46F5AA9D2}">
      <dgm:prSet/>
      <dgm:spPr/>
      <dgm:t>
        <a:bodyPr/>
        <a:lstStyle/>
        <a:p>
          <a:endParaRPr lang="cs-CZ"/>
        </a:p>
      </dgm:t>
    </dgm:pt>
    <dgm:pt modelId="{9EA4AE85-04E9-4621-A20C-3491762AC64F}" type="sibTrans" cxnId="{5B331E37-4A5C-4917-860C-8EC46F5AA9D2}">
      <dgm:prSet/>
      <dgm:spPr/>
      <dgm:t>
        <a:bodyPr/>
        <a:lstStyle/>
        <a:p>
          <a:endParaRPr lang="cs-CZ"/>
        </a:p>
      </dgm:t>
    </dgm:pt>
    <dgm:pt modelId="{F8368232-A0A5-4220-9B19-2DC5E54B5F88}">
      <dgm:prSet custT="1"/>
      <dgm:spPr/>
      <dgm:t>
        <a:bodyPr/>
        <a:lstStyle/>
        <a:p>
          <a:r>
            <a:rPr lang="cs-CZ" sz="900" b="1" dirty="0" err="1"/>
            <a:t>FixPro</a:t>
          </a:r>
          <a:r>
            <a:rPr lang="cs-CZ" sz="900" b="1" dirty="0"/>
            <a:t>, </a:t>
          </a:r>
          <a:r>
            <a:rPr lang="cs-CZ" sz="900" b="1" dirty="0" err="1"/>
            <a:t>z.s</a:t>
          </a:r>
          <a:r>
            <a:rPr lang="cs-CZ" sz="900" b="1" dirty="0"/>
            <a:t>.</a:t>
          </a:r>
          <a:endParaRPr lang="cs-CZ" sz="900" dirty="0"/>
        </a:p>
      </dgm:t>
    </dgm:pt>
    <dgm:pt modelId="{EDA51741-B556-40CC-889A-E2A4AF3FADAB}" type="parTrans" cxnId="{7AA9CA54-E4F8-4E85-9E05-43AB946D0285}">
      <dgm:prSet/>
      <dgm:spPr/>
      <dgm:t>
        <a:bodyPr/>
        <a:lstStyle/>
        <a:p>
          <a:endParaRPr lang="cs-CZ"/>
        </a:p>
      </dgm:t>
    </dgm:pt>
    <dgm:pt modelId="{C812D033-8FD9-46FE-AD70-B7BD7F4D6872}" type="sibTrans" cxnId="{7AA9CA54-E4F8-4E85-9E05-43AB946D0285}">
      <dgm:prSet/>
      <dgm:spPr/>
      <dgm:t>
        <a:bodyPr/>
        <a:lstStyle/>
        <a:p>
          <a:endParaRPr lang="cs-CZ"/>
        </a:p>
      </dgm:t>
    </dgm:pt>
    <dgm:pt modelId="{5CE419C6-9CDD-46B0-8A72-5F4AE3E19D5E}">
      <dgm:prSet custT="1"/>
      <dgm:spPr/>
      <dgm:t>
        <a:bodyPr/>
        <a:lstStyle/>
        <a:p>
          <a:r>
            <a:rPr lang="cs-CZ" sz="900" b="1" dirty="0" err="1"/>
            <a:t>Dragon</a:t>
          </a:r>
          <a:r>
            <a:rPr lang="cs-CZ" sz="900" b="1" dirty="0"/>
            <a:t> Internet a.s.</a:t>
          </a:r>
          <a:endParaRPr lang="cs-CZ" sz="900" dirty="0"/>
        </a:p>
      </dgm:t>
    </dgm:pt>
    <dgm:pt modelId="{E40DCF81-3631-47F4-9984-E35DB2318F3F}" type="parTrans" cxnId="{9BA833B4-6A19-4B64-89B5-2B0882B0328B}">
      <dgm:prSet/>
      <dgm:spPr/>
      <dgm:t>
        <a:bodyPr/>
        <a:lstStyle/>
        <a:p>
          <a:endParaRPr lang="cs-CZ"/>
        </a:p>
      </dgm:t>
    </dgm:pt>
    <dgm:pt modelId="{5B8B630E-551B-412B-8248-9654F3AE22C3}" type="sibTrans" cxnId="{9BA833B4-6A19-4B64-89B5-2B0882B0328B}">
      <dgm:prSet/>
      <dgm:spPr/>
      <dgm:t>
        <a:bodyPr/>
        <a:lstStyle/>
        <a:p>
          <a:endParaRPr lang="cs-CZ"/>
        </a:p>
      </dgm:t>
    </dgm:pt>
    <dgm:pt modelId="{D6628541-AB1E-44DE-BA42-33166ACCA2FF}">
      <dgm:prSet custT="1"/>
      <dgm:spPr/>
      <dgm:t>
        <a:bodyPr/>
        <a:lstStyle/>
        <a:p>
          <a:r>
            <a:rPr lang="cs-CZ" sz="900" b="1" dirty="0" err="1"/>
            <a:t>miniTel</a:t>
          </a:r>
          <a:r>
            <a:rPr lang="cs-CZ" sz="900" b="1" dirty="0"/>
            <a:t> s.r.o.</a:t>
          </a:r>
          <a:endParaRPr lang="cs-CZ" sz="900" dirty="0"/>
        </a:p>
      </dgm:t>
    </dgm:pt>
    <dgm:pt modelId="{FC1612D8-5E8E-4456-A73B-A118375381B6}" type="parTrans" cxnId="{231C199C-A26F-4DF6-BFF6-321E0714157B}">
      <dgm:prSet/>
      <dgm:spPr/>
      <dgm:t>
        <a:bodyPr/>
        <a:lstStyle/>
        <a:p>
          <a:endParaRPr lang="cs-CZ"/>
        </a:p>
      </dgm:t>
    </dgm:pt>
    <dgm:pt modelId="{519BFFE1-ED85-4BF0-A077-B0D3E9C84181}" type="sibTrans" cxnId="{231C199C-A26F-4DF6-BFF6-321E0714157B}">
      <dgm:prSet/>
      <dgm:spPr/>
      <dgm:t>
        <a:bodyPr/>
        <a:lstStyle/>
        <a:p>
          <a:endParaRPr lang="cs-CZ"/>
        </a:p>
      </dgm:t>
    </dgm:pt>
    <dgm:pt modelId="{B53137D7-7092-454D-A3D8-2C9A1D87B1DB}">
      <dgm:prSet custT="1"/>
      <dgm:spPr/>
      <dgm:t>
        <a:bodyPr/>
        <a:lstStyle/>
        <a:p>
          <a:r>
            <a:rPr lang="cs-CZ" sz="900" b="1" dirty="0"/>
            <a:t>INTERNEXT 2000, s.r.o.</a:t>
          </a:r>
          <a:endParaRPr lang="cs-CZ" sz="900" dirty="0"/>
        </a:p>
      </dgm:t>
    </dgm:pt>
    <dgm:pt modelId="{ED9182A9-872E-43BB-8B9F-8E8C7954082E}" type="parTrans" cxnId="{04E9E722-7CA0-4272-9439-89B8E091A398}">
      <dgm:prSet/>
      <dgm:spPr/>
      <dgm:t>
        <a:bodyPr/>
        <a:lstStyle/>
        <a:p>
          <a:endParaRPr lang="cs-CZ"/>
        </a:p>
      </dgm:t>
    </dgm:pt>
    <dgm:pt modelId="{1CEB3AEE-2B5B-4F20-903E-953048A2F24A}" type="sibTrans" cxnId="{04E9E722-7CA0-4272-9439-89B8E091A398}">
      <dgm:prSet/>
      <dgm:spPr/>
      <dgm:t>
        <a:bodyPr/>
        <a:lstStyle/>
        <a:p>
          <a:endParaRPr lang="cs-CZ"/>
        </a:p>
      </dgm:t>
    </dgm:pt>
    <dgm:pt modelId="{9DE1D28C-B837-41BA-8F1D-9A9E7036C05B}">
      <dgm:prSet custT="1"/>
      <dgm:spPr/>
      <dgm:t>
        <a:bodyPr/>
        <a:lstStyle/>
        <a:p>
          <a:r>
            <a:rPr lang="cs-CZ" sz="900" b="1" dirty="0"/>
            <a:t>GRAPE SC, a.s.</a:t>
          </a:r>
          <a:endParaRPr lang="cs-CZ" sz="900" dirty="0"/>
        </a:p>
      </dgm:t>
    </dgm:pt>
    <dgm:pt modelId="{8DEEC458-F530-4CBE-B59E-063F94AB695A}" type="parTrans" cxnId="{2E11225D-E9A9-4B99-A281-5EACFFED2681}">
      <dgm:prSet/>
      <dgm:spPr/>
      <dgm:t>
        <a:bodyPr/>
        <a:lstStyle/>
        <a:p>
          <a:endParaRPr lang="cs-CZ"/>
        </a:p>
      </dgm:t>
    </dgm:pt>
    <dgm:pt modelId="{00ACCC91-F88E-4B90-B60E-C9263155A706}" type="sibTrans" cxnId="{2E11225D-E9A9-4B99-A281-5EACFFED2681}">
      <dgm:prSet/>
      <dgm:spPr/>
      <dgm:t>
        <a:bodyPr/>
        <a:lstStyle/>
        <a:p>
          <a:endParaRPr lang="cs-CZ"/>
        </a:p>
      </dgm:t>
    </dgm:pt>
    <dgm:pt modelId="{E7C0DACB-BCA3-49C6-B9B0-363FBFF64264}">
      <dgm:prSet custT="1"/>
      <dgm:spPr/>
      <dgm:t>
        <a:bodyPr/>
        <a:lstStyle/>
        <a:p>
          <a:r>
            <a:rPr lang="cs-CZ" sz="900" b="1" dirty="0"/>
            <a:t>SATT a.s.</a:t>
          </a:r>
          <a:endParaRPr lang="cs-CZ" sz="900" dirty="0"/>
        </a:p>
      </dgm:t>
    </dgm:pt>
    <dgm:pt modelId="{1DF85076-6E45-4A76-B9E0-5C22AA5EC9B4}" type="parTrans" cxnId="{5ED1C09B-4BA6-42D7-9064-841E3A668379}">
      <dgm:prSet/>
      <dgm:spPr/>
      <dgm:t>
        <a:bodyPr/>
        <a:lstStyle/>
        <a:p>
          <a:endParaRPr lang="cs-CZ"/>
        </a:p>
      </dgm:t>
    </dgm:pt>
    <dgm:pt modelId="{033F6CDF-B791-4F33-BEF3-26E99F7E0DF2}" type="sibTrans" cxnId="{5ED1C09B-4BA6-42D7-9064-841E3A668379}">
      <dgm:prSet/>
      <dgm:spPr/>
      <dgm:t>
        <a:bodyPr/>
        <a:lstStyle/>
        <a:p>
          <a:endParaRPr lang="cs-CZ"/>
        </a:p>
      </dgm:t>
    </dgm:pt>
    <dgm:pt modelId="{4C23565F-0EFC-49FA-AEBF-BBDDCAE4FA18}">
      <dgm:prSet custT="1"/>
      <dgm:spPr/>
      <dgm:t>
        <a:bodyPr/>
        <a:lstStyle/>
        <a:p>
          <a:r>
            <a:rPr lang="cs-CZ" sz="900" b="1" dirty="0"/>
            <a:t>United </a:t>
          </a:r>
          <a:r>
            <a:rPr lang="cs-CZ" sz="900" b="1" dirty="0" err="1"/>
            <a:t>Networks</a:t>
          </a:r>
          <a:r>
            <a:rPr lang="cs-CZ" sz="900" b="1" dirty="0"/>
            <a:t> SE</a:t>
          </a:r>
          <a:endParaRPr lang="cs-CZ" sz="900" dirty="0"/>
        </a:p>
      </dgm:t>
    </dgm:pt>
    <dgm:pt modelId="{37D411FB-89AB-4089-AD49-A2061C06E54B}" type="parTrans" cxnId="{DC2952A8-B281-493B-A87B-21E206332299}">
      <dgm:prSet/>
      <dgm:spPr/>
      <dgm:t>
        <a:bodyPr/>
        <a:lstStyle/>
        <a:p>
          <a:endParaRPr lang="cs-CZ"/>
        </a:p>
      </dgm:t>
    </dgm:pt>
    <dgm:pt modelId="{A6E225A7-517F-4846-944C-C0969F687BF6}" type="sibTrans" cxnId="{DC2952A8-B281-493B-A87B-21E206332299}">
      <dgm:prSet/>
      <dgm:spPr/>
      <dgm:t>
        <a:bodyPr/>
        <a:lstStyle/>
        <a:p>
          <a:endParaRPr lang="cs-CZ"/>
        </a:p>
      </dgm:t>
    </dgm:pt>
    <dgm:pt modelId="{B6224759-04AC-4BE3-843D-287CCA05E5C2}">
      <dgm:prSet custT="1"/>
      <dgm:spPr/>
      <dgm:t>
        <a:bodyPr/>
        <a:lstStyle/>
        <a:p>
          <a:r>
            <a:rPr lang="cs-CZ" sz="900" b="1" dirty="0" err="1"/>
            <a:t>Bvfon</a:t>
          </a:r>
          <a:r>
            <a:rPr lang="cs-CZ" sz="900" b="1" dirty="0"/>
            <a:t> Czech </a:t>
          </a:r>
          <a:r>
            <a:rPr lang="cs-CZ" sz="900" b="1" dirty="0" err="1"/>
            <a:t>Telecommunication</a:t>
          </a:r>
          <a:endParaRPr lang="cs-CZ" sz="900" dirty="0"/>
        </a:p>
      </dgm:t>
    </dgm:pt>
    <dgm:pt modelId="{3114F7E3-2DE2-48DB-A593-C0A2F946C188}" type="parTrans" cxnId="{0395F2FB-DE64-4B91-AF66-B8B59E37FCE6}">
      <dgm:prSet/>
      <dgm:spPr/>
      <dgm:t>
        <a:bodyPr/>
        <a:lstStyle/>
        <a:p>
          <a:endParaRPr lang="cs-CZ"/>
        </a:p>
      </dgm:t>
    </dgm:pt>
    <dgm:pt modelId="{04E3C716-9301-4F44-9F1B-9A5CFB538511}" type="sibTrans" cxnId="{0395F2FB-DE64-4B91-AF66-B8B59E37FCE6}">
      <dgm:prSet/>
      <dgm:spPr/>
      <dgm:t>
        <a:bodyPr/>
        <a:lstStyle/>
        <a:p>
          <a:endParaRPr lang="cs-CZ"/>
        </a:p>
      </dgm:t>
    </dgm:pt>
    <dgm:pt modelId="{5BDCA9D4-041D-4DF1-AFE5-03D191A35419}">
      <dgm:prSet custT="1"/>
      <dgm:spPr/>
      <dgm:t>
        <a:bodyPr/>
        <a:lstStyle/>
        <a:p>
          <a:r>
            <a:rPr lang="cs-CZ" sz="900" b="1" dirty="0"/>
            <a:t>EDERA Group a.s.</a:t>
          </a:r>
          <a:endParaRPr lang="cs-CZ" sz="900" dirty="0"/>
        </a:p>
      </dgm:t>
    </dgm:pt>
    <dgm:pt modelId="{4D9410A4-C565-49D1-9A68-2A6064F5AD4C}" type="parTrans" cxnId="{E663EB34-0F01-412B-8EBF-24D65F4C1845}">
      <dgm:prSet/>
      <dgm:spPr/>
      <dgm:t>
        <a:bodyPr/>
        <a:lstStyle/>
        <a:p>
          <a:endParaRPr lang="cs-CZ"/>
        </a:p>
      </dgm:t>
    </dgm:pt>
    <dgm:pt modelId="{32BEC1D9-EC1A-4224-BFC8-C8341D5C97A6}" type="sibTrans" cxnId="{E663EB34-0F01-412B-8EBF-24D65F4C1845}">
      <dgm:prSet/>
      <dgm:spPr/>
      <dgm:t>
        <a:bodyPr/>
        <a:lstStyle/>
        <a:p>
          <a:endParaRPr lang="cs-CZ"/>
        </a:p>
      </dgm:t>
    </dgm:pt>
    <dgm:pt modelId="{295ACF92-CC89-4827-ABF9-B5AEE447804F}">
      <dgm:prSet custT="1"/>
      <dgm:spPr/>
      <dgm:t>
        <a:bodyPr/>
        <a:lstStyle/>
        <a:p>
          <a:r>
            <a:rPr lang="cs-CZ" sz="900" b="1" dirty="0"/>
            <a:t>M - SOFT, spol. s r.o</a:t>
          </a:r>
          <a:r>
            <a:rPr lang="cs-CZ" sz="800" b="1" dirty="0"/>
            <a:t>.</a:t>
          </a:r>
          <a:endParaRPr lang="cs-CZ" sz="800" dirty="0"/>
        </a:p>
      </dgm:t>
    </dgm:pt>
    <dgm:pt modelId="{3AEBE983-42F2-43E7-B4EC-46246BCE7982}" type="parTrans" cxnId="{79EBFB35-A85C-4897-9904-5150681A8D9D}">
      <dgm:prSet/>
      <dgm:spPr/>
      <dgm:t>
        <a:bodyPr/>
        <a:lstStyle/>
        <a:p>
          <a:endParaRPr lang="cs-CZ"/>
        </a:p>
      </dgm:t>
    </dgm:pt>
    <dgm:pt modelId="{CBD730FF-41D6-4121-A38D-0EBB3B9A1785}" type="sibTrans" cxnId="{79EBFB35-A85C-4897-9904-5150681A8D9D}">
      <dgm:prSet/>
      <dgm:spPr/>
      <dgm:t>
        <a:bodyPr/>
        <a:lstStyle/>
        <a:p>
          <a:endParaRPr lang="cs-CZ"/>
        </a:p>
      </dgm:t>
    </dgm:pt>
    <dgm:pt modelId="{C4736408-9213-4AC1-8C45-126B5EEDF073}">
      <dgm:prSet custT="1"/>
      <dgm:spPr/>
      <dgm:t>
        <a:bodyPr/>
        <a:lstStyle/>
        <a:p>
          <a:r>
            <a:rPr lang="cs-CZ" sz="900" b="1" dirty="0"/>
            <a:t>JON.CZ s.r.o.</a:t>
          </a:r>
          <a:endParaRPr lang="cs-CZ" sz="900" dirty="0"/>
        </a:p>
      </dgm:t>
    </dgm:pt>
    <dgm:pt modelId="{E2FE216A-CA3E-4B2F-A80A-E4D828CE80D0}" type="parTrans" cxnId="{1DEE303E-A60A-4F5B-A48E-D64EA4022E67}">
      <dgm:prSet/>
      <dgm:spPr/>
      <dgm:t>
        <a:bodyPr/>
        <a:lstStyle/>
        <a:p>
          <a:endParaRPr lang="cs-CZ"/>
        </a:p>
      </dgm:t>
    </dgm:pt>
    <dgm:pt modelId="{138FE4E1-882C-4068-9B4B-955E9AC94900}" type="sibTrans" cxnId="{1DEE303E-A60A-4F5B-A48E-D64EA4022E67}">
      <dgm:prSet/>
      <dgm:spPr/>
      <dgm:t>
        <a:bodyPr/>
        <a:lstStyle/>
        <a:p>
          <a:endParaRPr lang="cs-CZ"/>
        </a:p>
      </dgm:t>
    </dgm:pt>
    <dgm:pt modelId="{230EE359-6053-4DA5-BB5B-75533777E301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/>
            <a:t>CC INTERNET s.r.o.</a:t>
          </a:r>
          <a:endParaRPr lang="cs-CZ" sz="900" dirty="0"/>
        </a:p>
      </dgm:t>
    </dgm:pt>
    <dgm:pt modelId="{A59BDC14-7CC9-4699-ABC8-B09D4F7AAC92}" type="parTrans" cxnId="{658AE0DF-1D35-467D-8107-6F7595EECDCD}">
      <dgm:prSet/>
      <dgm:spPr/>
      <dgm:t>
        <a:bodyPr/>
        <a:lstStyle/>
        <a:p>
          <a:endParaRPr lang="cs-CZ"/>
        </a:p>
      </dgm:t>
    </dgm:pt>
    <dgm:pt modelId="{79B14D30-9E6B-4A70-9593-92ECB6BCDE44}" type="sibTrans" cxnId="{658AE0DF-1D35-467D-8107-6F7595EECDCD}">
      <dgm:prSet/>
      <dgm:spPr/>
      <dgm:t>
        <a:bodyPr/>
        <a:lstStyle/>
        <a:p>
          <a:endParaRPr lang="cs-CZ"/>
        </a:p>
      </dgm:t>
    </dgm:pt>
    <dgm:pt modelId="{F9D94620-A02A-46D2-9904-98770C629E89}">
      <dgm:prSet custT="1"/>
      <dgm:spPr/>
      <dgm:t>
        <a:bodyPr/>
        <a:lstStyle/>
        <a:p>
          <a:r>
            <a:rPr lang="cs-CZ" sz="900" b="1" dirty="0"/>
            <a:t>TKR Jašek, s.r.o.</a:t>
          </a:r>
          <a:endParaRPr lang="cs-CZ" sz="900" dirty="0"/>
        </a:p>
      </dgm:t>
    </dgm:pt>
    <dgm:pt modelId="{07FDCE6F-8599-4F07-85B7-C39A1BAD2ABC}" type="parTrans" cxnId="{88D1DB6B-539A-4071-B75D-5AB510D0DD53}">
      <dgm:prSet/>
      <dgm:spPr/>
      <dgm:t>
        <a:bodyPr/>
        <a:lstStyle/>
        <a:p>
          <a:endParaRPr lang="cs-CZ"/>
        </a:p>
      </dgm:t>
    </dgm:pt>
    <dgm:pt modelId="{E7C8F4A4-82ED-4DC9-9696-31CC73ADEDBB}" type="sibTrans" cxnId="{88D1DB6B-539A-4071-B75D-5AB510D0DD53}">
      <dgm:prSet/>
      <dgm:spPr/>
      <dgm:t>
        <a:bodyPr/>
        <a:lstStyle/>
        <a:p>
          <a:endParaRPr lang="cs-CZ"/>
        </a:p>
      </dgm:t>
    </dgm:pt>
    <dgm:pt modelId="{A0DE9ABD-BD37-4918-B1EA-7BEFA56DF84D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/>
            <a:t>KATRO SERVIS, spol. s r.o.</a:t>
          </a:r>
          <a:endParaRPr lang="cs-CZ" sz="900" dirty="0"/>
        </a:p>
      </dgm:t>
    </dgm:pt>
    <dgm:pt modelId="{7472D94D-55C9-4615-9A48-6688E229F802}" type="parTrans" cxnId="{C2FE7E71-2ED1-47F6-A13C-0C2476E9B090}">
      <dgm:prSet/>
      <dgm:spPr/>
      <dgm:t>
        <a:bodyPr/>
        <a:lstStyle/>
        <a:p>
          <a:endParaRPr lang="cs-CZ"/>
        </a:p>
      </dgm:t>
    </dgm:pt>
    <dgm:pt modelId="{6CF1202E-1D70-474E-B288-F6A228C725F8}" type="sibTrans" cxnId="{C2FE7E71-2ED1-47F6-A13C-0C2476E9B090}">
      <dgm:prSet/>
      <dgm:spPr/>
      <dgm:t>
        <a:bodyPr/>
        <a:lstStyle/>
        <a:p>
          <a:endParaRPr lang="cs-CZ"/>
        </a:p>
      </dgm:t>
    </dgm:pt>
    <dgm:pt modelId="{00E1484A-3E5F-42BA-BD2B-9EDEE4CEAAF8}">
      <dgm:prSet custT="1"/>
      <dgm:spPr/>
      <dgm:t>
        <a:bodyPr/>
        <a:lstStyle/>
        <a:p>
          <a:r>
            <a:rPr lang="cs-CZ" sz="900" b="1" dirty="0" err="1"/>
            <a:t>Quantcom</a:t>
          </a:r>
          <a:r>
            <a:rPr lang="cs-CZ" sz="900" b="1" dirty="0"/>
            <a:t>, a.s.</a:t>
          </a:r>
          <a:endParaRPr lang="cs-CZ" sz="900" dirty="0"/>
        </a:p>
      </dgm:t>
    </dgm:pt>
    <dgm:pt modelId="{10DB7829-2BC8-4510-B4E0-1DA8D5F78973}" type="parTrans" cxnId="{699341F0-AC83-42CF-86EB-DC12BFFF77A9}">
      <dgm:prSet/>
      <dgm:spPr/>
      <dgm:t>
        <a:bodyPr/>
        <a:lstStyle/>
        <a:p>
          <a:endParaRPr lang="cs-CZ"/>
        </a:p>
      </dgm:t>
    </dgm:pt>
    <dgm:pt modelId="{B88AA9E2-900E-48B8-8852-03917AC44FB2}" type="sibTrans" cxnId="{699341F0-AC83-42CF-86EB-DC12BFFF77A9}">
      <dgm:prSet/>
      <dgm:spPr/>
      <dgm:t>
        <a:bodyPr/>
        <a:lstStyle/>
        <a:p>
          <a:endParaRPr lang="cs-CZ"/>
        </a:p>
      </dgm:t>
    </dgm:pt>
    <dgm:pt modelId="{E649EB05-D687-468C-A4B0-5DC58B48347C}">
      <dgm:prSet custT="1"/>
      <dgm:spPr/>
      <dgm:t>
        <a:bodyPr/>
        <a:lstStyle/>
        <a:p>
          <a:r>
            <a:rPr lang="cs-CZ" sz="900" b="1" dirty="0"/>
            <a:t>NOEL, s.r.o.</a:t>
          </a:r>
          <a:endParaRPr lang="cs-CZ" sz="900" dirty="0"/>
        </a:p>
      </dgm:t>
    </dgm:pt>
    <dgm:pt modelId="{963C1B5B-64F6-4DFB-A18C-C63CD4E88702}" type="parTrans" cxnId="{8C1D0FC1-11D3-446B-AD62-05354B5B798D}">
      <dgm:prSet/>
      <dgm:spPr/>
      <dgm:t>
        <a:bodyPr/>
        <a:lstStyle/>
        <a:p>
          <a:endParaRPr lang="cs-CZ"/>
        </a:p>
      </dgm:t>
    </dgm:pt>
    <dgm:pt modelId="{58F9D9AD-F342-47C6-96BE-F0876F0518C7}" type="sibTrans" cxnId="{8C1D0FC1-11D3-446B-AD62-05354B5B798D}">
      <dgm:prSet/>
      <dgm:spPr/>
      <dgm:t>
        <a:bodyPr/>
        <a:lstStyle/>
        <a:p>
          <a:endParaRPr lang="cs-CZ"/>
        </a:p>
      </dgm:t>
    </dgm:pt>
    <dgm:pt modelId="{3ED63FDC-9A97-457E-8F85-D14F44A9A225}" type="pres">
      <dgm:prSet presAssocID="{61C258D5-9717-49F4-8681-71411F0ADE2B}" presName="compositeShape" presStyleCnt="0">
        <dgm:presLayoutVars>
          <dgm:dir/>
          <dgm:resizeHandles/>
        </dgm:presLayoutVars>
      </dgm:prSet>
      <dgm:spPr/>
    </dgm:pt>
    <dgm:pt modelId="{F5326B6F-15AA-41ED-95A0-F00CDDFC537A}" type="pres">
      <dgm:prSet presAssocID="{61C258D5-9717-49F4-8681-71411F0ADE2B}" presName="pyramid" presStyleLbl="node1" presStyleIdx="0" presStyleCnt="1"/>
      <dgm:spPr/>
    </dgm:pt>
    <dgm:pt modelId="{5795F2C2-13E6-47BD-8AA3-A5EFF9B89710}" type="pres">
      <dgm:prSet presAssocID="{61C258D5-9717-49F4-8681-71411F0ADE2B}" presName="theList" presStyleCnt="0"/>
      <dgm:spPr/>
    </dgm:pt>
    <dgm:pt modelId="{7A99DE6B-2352-40DB-94CA-6C8E6F1AC203}" type="pres">
      <dgm:prSet presAssocID="{8E57CC66-7EA7-4CF5-AC47-56DA08598E0D}" presName="aNode" presStyleLbl="fgAcc1" presStyleIdx="0" presStyleCnt="20">
        <dgm:presLayoutVars>
          <dgm:bulletEnabled val="1"/>
        </dgm:presLayoutVars>
      </dgm:prSet>
      <dgm:spPr/>
    </dgm:pt>
    <dgm:pt modelId="{D257AC28-D4E8-4812-AAF3-07F4AEBE671A}" type="pres">
      <dgm:prSet presAssocID="{8E57CC66-7EA7-4CF5-AC47-56DA08598E0D}" presName="aSpace" presStyleCnt="0"/>
      <dgm:spPr/>
    </dgm:pt>
    <dgm:pt modelId="{4C430E2C-1E45-45D4-98AE-5E7B5C36B77E}" type="pres">
      <dgm:prSet presAssocID="{8C2811F4-D8EE-471C-A711-D05E2E0A4A1D}" presName="aNode" presStyleLbl="fgAcc1" presStyleIdx="1" presStyleCnt="20">
        <dgm:presLayoutVars>
          <dgm:bulletEnabled val="1"/>
        </dgm:presLayoutVars>
      </dgm:prSet>
      <dgm:spPr/>
    </dgm:pt>
    <dgm:pt modelId="{DA67B988-C5A1-482B-B652-5FD48387CE00}" type="pres">
      <dgm:prSet presAssocID="{8C2811F4-D8EE-471C-A711-D05E2E0A4A1D}" presName="aSpace" presStyleCnt="0"/>
      <dgm:spPr/>
    </dgm:pt>
    <dgm:pt modelId="{5D373B88-F692-4353-AF22-A8793A39B070}" type="pres">
      <dgm:prSet presAssocID="{E9276F21-1254-46C6-A5A3-A83CB2A2DFEC}" presName="aNode" presStyleLbl="fgAcc1" presStyleIdx="2" presStyleCnt="20">
        <dgm:presLayoutVars>
          <dgm:bulletEnabled val="1"/>
        </dgm:presLayoutVars>
      </dgm:prSet>
      <dgm:spPr/>
    </dgm:pt>
    <dgm:pt modelId="{BD620E80-3F2F-404C-AAD6-AC3C194C52A0}" type="pres">
      <dgm:prSet presAssocID="{E9276F21-1254-46C6-A5A3-A83CB2A2DFEC}" presName="aSpace" presStyleCnt="0"/>
      <dgm:spPr/>
    </dgm:pt>
    <dgm:pt modelId="{A7E252E7-A6EB-4F5F-98AE-EEEFE4200156}" type="pres">
      <dgm:prSet presAssocID="{42D03225-DD8B-4951-8FC3-DFA29F4A337B}" presName="aNode" presStyleLbl="fgAcc1" presStyleIdx="3" presStyleCnt="20">
        <dgm:presLayoutVars>
          <dgm:bulletEnabled val="1"/>
        </dgm:presLayoutVars>
      </dgm:prSet>
      <dgm:spPr/>
    </dgm:pt>
    <dgm:pt modelId="{C0C07803-93B6-4ABE-8F9E-2DE1318F9DF6}" type="pres">
      <dgm:prSet presAssocID="{42D03225-DD8B-4951-8FC3-DFA29F4A337B}" presName="aSpace" presStyleCnt="0"/>
      <dgm:spPr/>
    </dgm:pt>
    <dgm:pt modelId="{9411A497-0D29-41A7-8C02-477DCF13B09F}" type="pres">
      <dgm:prSet presAssocID="{F8368232-A0A5-4220-9B19-2DC5E54B5F88}" presName="aNode" presStyleLbl="fgAcc1" presStyleIdx="4" presStyleCnt="20">
        <dgm:presLayoutVars>
          <dgm:bulletEnabled val="1"/>
        </dgm:presLayoutVars>
      </dgm:prSet>
      <dgm:spPr/>
    </dgm:pt>
    <dgm:pt modelId="{A6999492-854A-4BFE-B324-F7FBBCA62119}" type="pres">
      <dgm:prSet presAssocID="{F8368232-A0A5-4220-9B19-2DC5E54B5F88}" presName="aSpace" presStyleCnt="0"/>
      <dgm:spPr/>
    </dgm:pt>
    <dgm:pt modelId="{333C7808-6D14-4D39-B825-5C10E70CED59}" type="pres">
      <dgm:prSet presAssocID="{5CE419C6-9CDD-46B0-8A72-5F4AE3E19D5E}" presName="aNode" presStyleLbl="fgAcc1" presStyleIdx="5" presStyleCnt="20">
        <dgm:presLayoutVars>
          <dgm:bulletEnabled val="1"/>
        </dgm:presLayoutVars>
      </dgm:prSet>
      <dgm:spPr/>
    </dgm:pt>
    <dgm:pt modelId="{2FA79E88-0D88-40E9-B682-0D6C0A2024F3}" type="pres">
      <dgm:prSet presAssocID="{5CE419C6-9CDD-46B0-8A72-5F4AE3E19D5E}" presName="aSpace" presStyleCnt="0"/>
      <dgm:spPr/>
    </dgm:pt>
    <dgm:pt modelId="{68106530-2059-4E12-8E0E-000EC0CD6634}" type="pres">
      <dgm:prSet presAssocID="{D6628541-AB1E-44DE-BA42-33166ACCA2FF}" presName="aNode" presStyleLbl="fgAcc1" presStyleIdx="6" presStyleCnt="20">
        <dgm:presLayoutVars>
          <dgm:bulletEnabled val="1"/>
        </dgm:presLayoutVars>
      </dgm:prSet>
      <dgm:spPr/>
    </dgm:pt>
    <dgm:pt modelId="{AD37E919-70FE-41C3-BE23-F0DFB87016B3}" type="pres">
      <dgm:prSet presAssocID="{D6628541-AB1E-44DE-BA42-33166ACCA2FF}" presName="aSpace" presStyleCnt="0"/>
      <dgm:spPr/>
    </dgm:pt>
    <dgm:pt modelId="{85917E98-C187-4817-82DB-6C39AECB97AC}" type="pres">
      <dgm:prSet presAssocID="{B53137D7-7092-454D-A3D8-2C9A1D87B1DB}" presName="aNode" presStyleLbl="fgAcc1" presStyleIdx="7" presStyleCnt="20">
        <dgm:presLayoutVars>
          <dgm:bulletEnabled val="1"/>
        </dgm:presLayoutVars>
      </dgm:prSet>
      <dgm:spPr/>
    </dgm:pt>
    <dgm:pt modelId="{CF88B867-BD18-4C87-ACB8-457E631E35F2}" type="pres">
      <dgm:prSet presAssocID="{B53137D7-7092-454D-A3D8-2C9A1D87B1DB}" presName="aSpace" presStyleCnt="0"/>
      <dgm:spPr/>
    </dgm:pt>
    <dgm:pt modelId="{975A76C6-52AF-49C1-AB76-540254D997AE}" type="pres">
      <dgm:prSet presAssocID="{9DE1D28C-B837-41BA-8F1D-9A9E7036C05B}" presName="aNode" presStyleLbl="fgAcc1" presStyleIdx="8" presStyleCnt="20">
        <dgm:presLayoutVars>
          <dgm:bulletEnabled val="1"/>
        </dgm:presLayoutVars>
      </dgm:prSet>
      <dgm:spPr/>
    </dgm:pt>
    <dgm:pt modelId="{B825985E-5960-4F13-AAF8-711E41643915}" type="pres">
      <dgm:prSet presAssocID="{9DE1D28C-B837-41BA-8F1D-9A9E7036C05B}" presName="aSpace" presStyleCnt="0"/>
      <dgm:spPr/>
    </dgm:pt>
    <dgm:pt modelId="{27FDD563-4C64-44FE-A454-9AA53AA724F2}" type="pres">
      <dgm:prSet presAssocID="{E7C0DACB-BCA3-49C6-B9B0-363FBFF64264}" presName="aNode" presStyleLbl="fgAcc1" presStyleIdx="9" presStyleCnt="20">
        <dgm:presLayoutVars>
          <dgm:bulletEnabled val="1"/>
        </dgm:presLayoutVars>
      </dgm:prSet>
      <dgm:spPr/>
    </dgm:pt>
    <dgm:pt modelId="{1BD666B7-86C2-4052-8928-AFDB88583428}" type="pres">
      <dgm:prSet presAssocID="{E7C0DACB-BCA3-49C6-B9B0-363FBFF64264}" presName="aSpace" presStyleCnt="0"/>
      <dgm:spPr/>
    </dgm:pt>
    <dgm:pt modelId="{508F388B-9E23-4037-83BB-B1D4E0402CBF}" type="pres">
      <dgm:prSet presAssocID="{4C23565F-0EFC-49FA-AEBF-BBDDCAE4FA18}" presName="aNode" presStyleLbl="fgAcc1" presStyleIdx="10" presStyleCnt="20">
        <dgm:presLayoutVars>
          <dgm:bulletEnabled val="1"/>
        </dgm:presLayoutVars>
      </dgm:prSet>
      <dgm:spPr/>
    </dgm:pt>
    <dgm:pt modelId="{3B4140F3-8791-470E-A505-3415A4A3378F}" type="pres">
      <dgm:prSet presAssocID="{4C23565F-0EFC-49FA-AEBF-BBDDCAE4FA18}" presName="aSpace" presStyleCnt="0"/>
      <dgm:spPr/>
    </dgm:pt>
    <dgm:pt modelId="{A7B54488-5A7D-40EF-9185-3C74F6E238BB}" type="pres">
      <dgm:prSet presAssocID="{B6224759-04AC-4BE3-843D-287CCA05E5C2}" presName="aNode" presStyleLbl="fgAcc1" presStyleIdx="11" presStyleCnt="20">
        <dgm:presLayoutVars>
          <dgm:bulletEnabled val="1"/>
        </dgm:presLayoutVars>
      </dgm:prSet>
      <dgm:spPr/>
    </dgm:pt>
    <dgm:pt modelId="{9F5E0AAE-CFFA-4197-A7B7-814205019A06}" type="pres">
      <dgm:prSet presAssocID="{B6224759-04AC-4BE3-843D-287CCA05E5C2}" presName="aSpace" presStyleCnt="0"/>
      <dgm:spPr/>
    </dgm:pt>
    <dgm:pt modelId="{0BEF4DB7-04E8-4631-A1C4-04A9CE41F83C}" type="pres">
      <dgm:prSet presAssocID="{5BDCA9D4-041D-4DF1-AFE5-03D191A35419}" presName="aNode" presStyleLbl="fgAcc1" presStyleIdx="12" presStyleCnt="20">
        <dgm:presLayoutVars>
          <dgm:bulletEnabled val="1"/>
        </dgm:presLayoutVars>
      </dgm:prSet>
      <dgm:spPr/>
    </dgm:pt>
    <dgm:pt modelId="{F3592BD5-72F5-46F5-A63C-A9954C13CFAA}" type="pres">
      <dgm:prSet presAssocID="{5BDCA9D4-041D-4DF1-AFE5-03D191A35419}" presName="aSpace" presStyleCnt="0"/>
      <dgm:spPr/>
    </dgm:pt>
    <dgm:pt modelId="{88E23921-B397-434A-85A4-3C638647C4F1}" type="pres">
      <dgm:prSet presAssocID="{295ACF92-CC89-4827-ABF9-B5AEE447804F}" presName="aNode" presStyleLbl="fgAcc1" presStyleIdx="13" presStyleCnt="20">
        <dgm:presLayoutVars>
          <dgm:bulletEnabled val="1"/>
        </dgm:presLayoutVars>
      </dgm:prSet>
      <dgm:spPr/>
    </dgm:pt>
    <dgm:pt modelId="{DAD06E61-8DFB-42AE-A301-7DC0C40451BD}" type="pres">
      <dgm:prSet presAssocID="{295ACF92-CC89-4827-ABF9-B5AEE447804F}" presName="aSpace" presStyleCnt="0"/>
      <dgm:spPr/>
    </dgm:pt>
    <dgm:pt modelId="{4ED1C824-0872-4C85-BF61-C6BB6A575BF7}" type="pres">
      <dgm:prSet presAssocID="{C4736408-9213-4AC1-8C45-126B5EEDF073}" presName="aNode" presStyleLbl="fgAcc1" presStyleIdx="14" presStyleCnt="20">
        <dgm:presLayoutVars>
          <dgm:bulletEnabled val="1"/>
        </dgm:presLayoutVars>
      </dgm:prSet>
      <dgm:spPr/>
    </dgm:pt>
    <dgm:pt modelId="{86F8E269-2DDD-4DA2-8E43-B1A1D9A588FA}" type="pres">
      <dgm:prSet presAssocID="{C4736408-9213-4AC1-8C45-126B5EEDF073}" presName="aSpace" presStyleCnt="0"/>
      <dgm:spPr/>
    </dgm:pt>
    <dgm:pt modelId="{2A8CFFB7-541F-4E1F-878C-221CAB32B6D1}" type="pres">
      <dgm:prSet presAssocID="{230EE359-6053-4DA5-BB5B-75533777E301}" presName="aNode" presStyleLbl="fgAcc1" presStyleIdx="15" presStyleCnt="20">
        <dgm:presLayoutVars>
          <dgm:bulletEnabled val="1"/>
        </dgm:presLayoutVars>
      </dgm:prSet>
      <dgm:spPr/>
    </dgm:pt>
    <dgm:pt modelId="{371CF26D-DA2A-4737-9D12-C5D1B41CF9E8}" type="pres">
      <dgm:prSet presAssocID="{230EE359-6053-4DA5-BB5B-75533777E301}" presName="aSpace" presStyleCnt="0"/>
      <dgm:spPr/>
    </dgm:pt>
    <dgm:pt modelId="{28EEE692-2D35-417F-918C-ABFD9652E804}" type="pres">
      <dgm:prSet presAssocID="{F9D94620-A02A-46D2-9904-98770C629E89}" presName="aNode" presStyleLbl="fgAcc1" presStyleIdx="16" presStyleCnt="20">
        <dgm:presLayoutVars>
          <dgm:bulletEnabled val="1"/>
        </dgm:presLayoutVars>
      </dgm:prSet>
      <dgm:spPr/>
    </dgm:pt>
    <dgm:pt modelId="{C1AD4FD1-841E-4375-8CC6-C64C91B784AE}" type="pres">
      <dgm:prSet presAssocID="{F9D94620-A02A-46D2-9904-98770C629E89}" presName="aSpace" presStyleCnt="0"/>
      <dgm:spPr/>
    </dgm:pt>
    <dgm:pt modelId="{C9FEE5B3-C7EF-4ECE-8D1F-6FDDF310CE49}" type="pres">
      <dgm:prSet presAssocID="{A0DE9ABD-BD37-4918-B1EA-7BEFA56DF84D}" presName="aNode" presStyleLbl="fgAcc1" presStyleIdx="17" presStyleCnt="20">
        <dgm:presLayoutVars>
          <dgm:bulletEnabled val="1"/>
        </dgm:presLayoutVars>
      </dgm:prSet>
      <dgm:spPr/>
    </dgm:pt>
    <dgm:pt modelId="{3913E591-ADB7-44B4-AF36-C106BB12FC95}" type="pres">
      <dgm:prSet presAssocID="{A0DE9ABD-BD37-4918-B1EA-7BEFA56DF84D}" presName="aSpace" presStyleCnt="0"/>
      <dgm:spPr/>
    </dgm:pt>
    <dgm:pt modelId="{62B9F34B-317A-4FD6-B154-1D1CE7443CA0}" type="pres">
      <dgm:prSet presAssocID="{00E1484A-3E5F-42BA-BD2B-9EDEE4CEAAF8}" presName="aNode" presStyleLbl="fgAcc1" presStyleIdx="18" presStyleCnt="20">
        <dgm:presLayoutVars>
          <dgm:bulletEnabled val="1"/>
        </dgm:presLayoutVars>
      </dgm:prSet>
      <dgm:spPr/>
    </dgm:pt>
    <dgm:pt modelId="{AF15965E-52E4-4158-94C8-7D6780EA7031}" type="pres">
      <dgm:prSet presAssocID="{00E1484A-3E5F-42BA-BD2B-9EDEE4CEAAF8}" presName="aSpace" presStyleCnt="0"/>
      <dgm:spPr/>
    </dgm:pt>
    <dgm:pt modelId="{BE33E17C-4D73-4210-9516-63D38B5395D6}" type="pres">
      <dgm:prSet presAssocID="{E649EB05-D687-468C-A4B0-5DC58B48347C}" presName="aNode" presStyleLbl="fgAcc1" presStyleIdx="19" presStyleCnt="20">
        <dgm:presLayoutVars>
          <dgm:bulletEnabled val="1"/>
        </dgm:presLayoutVars>
      </dgm:prSet>
      <dgm:spPr/>
    </dgm:pt>
    <dgm:pt modelId="{9302A563-4AE1-4D66-94A3-AF3ED1CA0E78}" type="pres">
      <dgm:prSet presAssocID="{E649EB05-D687-468C-A4B0-5DC58B48347C}" presName="aSpace" presStyleCnt="0"/>
      <dgm:spPr/>
    </dgm:pt>
  </dgm:ptLst>
  <dgm:cxnLst>
    <dgm:cxn modelId="{64A98005-A40B-4257-B90C-5E370BDF668E}" type="presOf" srcId="{42D03225-DD8B-4951-8FC3-DFA29F4A337B}" destId="{A7E252E7-A6EB-4F5F-98AE-EEEFE4200156}" srcOrd="0" destOrd="0" presId="urn:microsoft.com/office/officeart/2005/8/layout/pyramid2"/>
    <dgm:cxn modelId="{6DE7EF08-EC01-4EBB-A7FD-00380D8A1D08}" type="presOf" srcId="{C4736408-9213-4AC1-8C45-126B5EEDF073}" destId="{4ED1C824-0872-4C85-BF61-C6BB6A575BF7}" srcOrd="0" destOrd="0" presId="urn:microsoft.com/office/officeart/2005/8/layout/pyramid2"/>
    <dgm:cxn modelId="{C17FBB12-D862-4975-A7EA-C2B1DFE4A0E6}" type="presOf" srcId="{B6224759-04AC-4BE3-843D-287CCA05E5C2}" destId="{A7B54488-5A7D-40EF-9185-3C74F6E238BB}" srcOrd="0" destOrd="0" presId="urn:microsoft.com/office/officeart/2005/8/layout/pyramid2"/>
    <dgm:cxn modelId="{B43F3D22-A714-4FB2-80A5-0FEA3658CD86}" type="presOf" srcId="{E7C0DACB-BCA3-49C6-B9B0-363FBFF64264}" destId="{27FDD563-4C64-44FE-A454-9AA53AA724F2}" srcOrd="0" destOrd="0" presId="urn:microsoft.com/office/officeart/2005/8/layout/pyramid2"/>
    <dgm:cxn modelId="{04E9E722-7CA0-4272-9439-89B8E091A398}" srcId="{61C258D5-9717-49F4-8681-71411F0ADE2B}" destId="{B53137D7-7092-454D-A3D8-2C9A1D87B1DB}" srcOrd="7" destOrd="0" parTransId="{ED9182A9-872E-43BB-8B9F-8E8C7954082E}" sibTransId="{1CEB3AEE-2B5B-4F20-903E-953048A2F24A}"/>
    <dgm:cxn modelId="{C4C3382D-6DBB-4E92-80F3-4201FC9592FA}" type="presOf" srcId="{61C258D5-9717-49F4-8681-71411F0ADE2B}" destId="{3ED63FDC-9A97-457E-8F85-D14F44A9A225}" srcOrd="0" destOrd="0" presId="urn:microsoft.com/office/officeart/2005/8/layout/pyramid2"/>
    <dgm:cxn modelId="{E663EB34-0F01-412B-8EBF-24D65F4C1845}" srcId="{61C258D5-9717-49F4-8681-71411F0ADE2B}" destId="{5BDCA9D4-041D-4DF1-AFE5-03D191A35419}" srcOrd="12" destOrd="0" parTransId="{4D9410A4-C565-49D1-9A68-2A6064F5AD4C}" sibTransId="{32BEC1D9-EC1A-4224-BFC8-C8341D5C97A6}"/>
    <dgm:cxn modelId="{79EBFB35-A85C-4897-9904-5150681A8D9D}" srcId="{61C258D5-9717-49F4-8681-71411F0ADE2B}" destId="{295ACF92-CC89-4827-ABF9-B5AEE447804F}" srcOrd="13" destOrd="0" parTransId="{3AEBE983-42F2-43E7-B4EC-46246BCE7982}" sibTransId="{CBD730FF-41D6-4121-A38D-0EBB3B9A1785}"/>
    <dgm:cxn modelId="{5B331E37-4A5C-4917-860C-8EC46F5AA9D2}" srcId="{61C258D5-9717-49F4-8681-71411F0ADE2B}" destId="{42D03225-DD8B-4951-8FC3-DFA29F4A337B}" srcOrd="3" destOrd="0" parTransId="{608CB3A6-F127-4D68-9070-528A63C14F1C}" sibTransId="{9EA4AE85-04E9-4621-A20C-3491762AC64F}"/>
    <dgm:cxn modelId="{1DEE303E-A60A-4F5B-A48E-D64EA4022E67}" srcId="{61C258D5-9717-49F4-8681-71411F0ADE2B}" destId="{C4736408-9213-4AC1-8C45-126B5EEDF073}" srcOrd="14" destOrd="0" parTransId="{E2FE216A-CA3E-4B2F-A80A-E4D828CE80D0}" sibTransId="{138FE4E1-882C-4068-9B4B-955E9AC94900}"/>
    <dgm:cxn modelId="{07E58D3E-3B68-4A76-9698-142DB9BBAAEE}" type="presOf" srcId="{5BDCA9D4-041D-4DF1-AFE5-03D191A35419}" destId="{0BEF4DB7-04E8-4631-A1C4-04A9CE41F83C}" srcOrd="0" destOrd="0" presId="urn:microsoft.com/office/officeart/2005/8/layout/pyramid2"/>
    <dgm:cxn modelId="{ED61913F-FEA1-4293-A983-E9043F051B4D}" type="presOf" srcId="{00E1484A-3E5F-42BA-BD2B-9EDEE4CEAAF8}" destId="{62B9F34B-317A-4FD6-B154-1D1CE7443CA0}" srcOrd="0" destOrd="0" presId="urn:microsoft.com/office/officeart/2005/8/layout/pyramid2"/>
    <dgm:cxn modelId="{2E11225D-E9A9-4B99-A281-5EACFFED2681}" srcId="{61C258D5-9717-49F4-8681-71411F0ADE2B}" destId="{9DE1D28C-B837-41BA-8F1D-9A9E7036C05B}" srcOrd="8" destOrd="0" parTransId="{8DEEC458-F530-4CBE-B59E-063F94AB695A}" sibTransId="{00ACCC91-F88E-4B90-B60E-C9263155A706}"/>
    <dgm:cxn modelId="{02EA945D-61C4-4AA5-A1D1-32DC12088234}" type="presOf" srcId="{4C23565F-0EFC-49FA-AEBF-BBDDCAE4FA18}" destId="{508F388B-9E23-4037-83BB-B1D4E0402CBF}" srcOrd="0" destOrd="0" presId="urn:microsoft.com/office/officeart/2005/8/layout/pyramid2"/>
    <dgm:cxn modelId="{7E4A135E-E8C4-4D96-9A35-9BC055E32C5F}" type="presOf" srcId="{5CE419C6-9CDD-46B0-8A72-5F4AE3E19D5E}" destId="{333C7808-6D14-4D39-B825-5C10E70CED59}" srcOrd="0" destOrd="0" presId="urn:microsoft.com/office/officeart/2005/8/layout/pyramid2"/>
    <dgm:cxn modelId="{721D145F-B4F4-4C2A-8AED-262288B29EAA}" type="presOf" srcId="{230EE359-6053-4DA5-BB5B-75533777E301}" destId="{2A8CFFB7-541F-4E1F-878C-221CAB32B6D1}" srcOrd="0" destOrd="0" presId="urn:microsoft.com/office/officeart/2005/8/layout/pyramid2"/>
    <dgm:cxn modelId="{88D1DB6B-539A-4071-B75D-5AB510D0DD53}" srcId="{61C258D5-9717-49F4-8681-71411F0ADE2B}" destId="{F9D94620-A02A-46D2-9904-98770C629E89}" srcOrd="16" destOrd="0" parTransId="{07FDCE6F-8599-4F07-85B7-C39A1BAD2ABC}" sibTransId="{E7C8F4A4-82ED-4DC9-9696-31CC73ADEDBB}"/>
    <dgm:cxn modelId="{C296894D-3836-420E-9827-FD74204FDB45}" type="presOf" srcId="{A0DE9ABD-BD37-4918-B1EA-7BEFA56DF84D}" destId="{C9FEE5B3-C7EF-4ECE-8D1F-6FDDF310CE49}" srcOrd="0" destOrd="0" presId="urn:microsoft.com/office/officeart/2005/8/layout/pyramid2"/>
    <dgm:cxn modelId="{C2FE7E71-2ED1-47F6-A13C-0C2476E9B090}" srcId="{61C258D5-9717-49F4-8681-71411F0ADE2B}" destId="{A0DE9ABD-BD37-4918-B1EA-7BEFA56DF84D}" srcOrd="17" destOrd="0" parTransId="{7472D94D-55C9-4615-9A48-6688E229F802}" sibTransId="{6CF1202E-1D70-474E-B288-F6A228C725F8}"/>
    <dgm:cxn modelId="{FCCB8573-8C68-419D-90EB-485B27F94690}" type="presOf" srcId="{F8368232-A0A5-4220-9B19-2DC5E54B5F88}" destId="{9411A497-0D29-41A7-8C02-477DCF13B09F}" srcOrd="0" destOrd="0" presId="urn:microsoft.com/office/officeart/2005/8/layout/pyramid2"/>
    <dgm:cxn modelId="{7AA9CA54-E4F8-4E85-9E05-43AB946D0285}" srcId="{61C258D5-9717-49F4-8681-71411F0ADE2B}" destId="{F8368232-A0A5-4220-9B19-2DC5E54B5F88}" srcOrd="4" destOrd="0" parTransId="{EDA51741-B556-40CC-889A-E2A4AF3FADAB}" sibTransId="{C812D033-8FD9-46FE-AD70-B7BD7F4D6872}"/>
    <dgm:cxn modelId="{89C1F874-B2FB-4A67-A13F-A93AC448AE14}" type="presOf" srcId="{8E57CC66-7EA7-4CF5-AC47-56DA08598E0D}" destId="{7A99DE6B-2352-40DB-94CA-6C8E6F1AC203}" srcOrd="0" destOrd="0" presId="urn:microsoft.com/office/officeart/2005/8/layout/pyramid2"/>
    <dgm:cxn modelId="{4E605659-B3D2-473B-842A-87A1B6FE0E6E}" type="presOf" srcId="{E9276F21-1254-46C6-A5A3-A83CB2A2DFEC}" destId="{5D373B88-F692-4353-AF22-A8793A39B070}" srcOrd="0" destOrd="0" presId="urn:microsoft.com/office/officeart/2005/8/layout/pyramid2"/>
    <dgm:cxn modelId="{A39A3A87-3D22-402B-A407-14BE0D9BAD9F}" srcId="{61C258D5-9717-49F4-8681-71411F0ADE2B}" destId="{E9276F21-1254-46C6-A5A3-A83CB2A2DFEC}" srcOrd="2" destOrd="0" parTransId="{1FA7590C-ABF3-4D16-8AD5-5FD6F3AB5928}" sibTransId="{9DB49BD7-58CC-46FF-9D63-3277373D4B03}"/>
    <dgm:cxn modelId="{5ED1C09B-4BA6-42D7-9064-841E3A668379}" srcId="{61C258D5-9717-49F4-8681-71411F0ADE2B}" destId="{E7C0DACB-BCA3-49C6-B9B0-363FBFF64264}" srcOrd="9" destOrd="0" parTransId="{1DF85076-6E45-4A76-B9E0-5C22AA5EC9B4}" sibTransId="{033F6CDF-B791-4F33-BEF3-26E99F7E0DF2}"/>
    <dgm:cxn modelId="{231C199C-A26F-4DF6-BFF6-321E0714157B}" srcId="{61C258D5-9717-49F4-8681-71411F0ADE2B}" destId="{D6628541-AB1E-44DE-BA42-33166ACCA2FF}" srcOrd="6" destOrd="0" parTransId="{FC1612D8-5E8E-4456-A73B-A118375381B6}" sibTransId="{519BFFE1-ED85-4BF0-A077-B0D3E9C84181}"/>
    <dgm:cxn modelId="{93162DA1-B765-4201-845D-44AE35516177}" type="presOf" srcId="{F9D94620-A02A-46D2-9904-98770C629E89}" destId="{28EEE692-2D35-417F-918C-ABFD9652E804}" srcOrd="0" destOrd="0" presId="urn:microsoft.com/office/officeart/2005/8/layout/pyramid2"/>
    <dgm:cxn modelId="{DC2952A8-B281-493B-A87B-21E206332299}" srcId="{61C258D5-9717-49F4-8681-71411F0ADE2B}" destId="{4C23565F-0EFC-49FA-AEBF-BBDDCAE4FA18}" srcOrd="10" destOrd="0" parTransId="{37D411FB-89AB-4089-AD49-A2061C06E54B}" sibTransId="{A6E225A7-517F-4846-944C-C0969F687BF6}"/>
    <dgm:cxn modelId="{93C3A0A9-D99D-4DB5-AAB1-D27C9D56C16D}" type="presOf" srcId="{E649EB05-D687-468C-A4B0-5DC58B48347C}" destId="{BE33E17C-4D73-4210-9516-63D38B5395D6}" srcOrd="0" destOrd="0" presId="urn:microsoft.com/office/officeart/2005/8/layout/pyramid2"/>
    <dgm:cxn modelId="{38C0D4AB-B38E-4545-A389-1AAD75937487}" type="presOf" srcId="{D6628541-AB1E-44DE-BA42-33166ACCA2FF}" destId="{68106530-2059-4E12-8E0E-000EC0CD6634}" srcOrd="0" destOrd="0" presId="urn:microsoft.com/office/officeart/2005/8/layout/pyramid2"/>
    <dgm:cxn modelId="{9BA833B4-6A19-4B64-89B5-2B0882B0328B}" srcId="{61C258D5-9717-49F4-8681-71411F0ADE2B}" destId="{5CE419C6-9CDD-46B0-8A72-5F4AE3E19D5E}" srcOrd="5" destOrd="0" parTransId="{E40DCF81-3631-47F4-9984-E35DB2318F3F}" sibTransId="{5B8B630E-551B-412B-8248-9654F3AE22C3}"/>
    <dgm:cxn modelId="{6F3427B6-F168-4618-A7ED-AA211F96FF1D}" srcId="{61C258D5-9717-49F4-8681-71411F0ADE2B}" destId="{8C2811F4-D8EE-471C-A711-D05E2E0A4A1D}" srcOrd="1" destOrd="0" parTransId="{7AC243A2-9864-4169-AB07-B52402978266}" sibTransId="{A0E6079B-A950-4BF6-92AA-AB424790D484}"/>
    <dgm:cxn modelId="{2396EFBA-6A0B-4297-9321-4AC343D41DAA}" type="presOf" srcId="{295ACF92-CC89-4827-ABF9-B5AEE447804F}" destId="{88E23921-B397-434A-85A4-3C638647C4F1}" srcOrd="0" destOrd="0" presId="urn:microsoft.com/office/officeart/2005/8/layout/pyramid2"/>
    <dgm:cxn modelId="{8C1D0FC1-11D3-446B-AD62-05354B5B798D}" srcId="{61C258D5-9717-49F4-8681-71411F0ADE2B}" destId="{E649EB05-D687-468C-A4B0-5DC58B48347C}" srcOrd="19" destOrd="0" parTransId="{963C1B5B-64F6-4DFB-A18C-C63CD4E88702}" sibTransId="{58F9D9AD-F342-47C6-96BE-F0876F0518C7}"/>
    <dgm:cxn modelId="{2F6533DE-59CB-4C49-9A43-8AB18462C6EA}" type="presOf" srcId="{8C2811F4-D8EE-471C-A711-D05E2E0A4A1D}" destId="{4C430E2C-1E45-45D4-98AE-5E7B5C36B77E}" srcOrd="0" destOrd="0" presId="urn:microsoft.com/office/officeart/2005/8/layout/pyramid2"/>
    <dgm:cxn modelId="{658AE0DF-1D35-467D-8107-6F7595EECDCD}" srcId="{61C258D5-9717-49F4-8681-71411F0ADE2B}" destId="{230EE359-6053-4DA5-BB5B-75533777E301}" srcOrd="15" destOrd="0" parTransId="{A59BDC14-7CC9-4699-ABC8-B09D4F7AAC92}" sibTransId="{79B14D30-9E6B-4A70-9593-92ECB6BCDE44}"/>
    <dgm:cxn modelId="{77D9CFE4-89EC-4FD7-BA35-13ABC640D3A2}" type="presOf" srcId="{9DE1D28C-B837-41BA-8F1D-9A9E7036C05B}" destId="{975A76C6-52AF-49C1-AB76-540254D997AE}" srcOrd="0" destOrd="0" presId="urn:microsoft.com/office/officeart/2005/8/layout/pyramid2"/>
    <dgm:cxn modelId="{D8B0B6E9-A96E-4501-8DD6-18E088A68FA3}" type="presOf" srcId="{B53137D7-7092-454D-A3D8-2C9A1D87B1DB}" destId="{85917E98-C187-4817-82DB-6C39AECB97AC}" srcOrd="0" destOrd="0" presId="urn:microsoft.com/office/officeart/2005/8/layout/pyramid2"/>
    <dgm:cxn modelId="{96F934ED-1AA6-4243-8CB6-806DC92CB341}" srcId="{61C258D5-9717-49F4-8681-71411F0ADE2B}" destId="{8E57CC66-7EA7-4CF5-AC47-56DA08598E0D}" srcOrd="0" destOrd="0" parTransId="{95AC6284-B5D1-4473-B209-9B73CF583DA8}" sibTransId="{532E6A85-AD25-4C8A-A300-A58270D9864E}"/>
    <dgm:cxn modelId="{699341F0-AC83-42CF-86EB-DC12BFFF77A9}" srcId="{61C258D5-9717-49F4-8681-71411F0ADE2B}" destId="{00E1484A-3E5F-42BA-BD2B-9EDEE4CEAAF8}" srcOrd="18" destOrd="0" parTransId="{10DB7829-2BC8-4510-B4E0-1DA8D5F78973}" sibTransId="{B88AA9E2-900E-48B8-8852-03917AC44FB2}"/>
    <dgm:cxn modelId="{0395F2FB-DE64-4B91-AF66-B8B59E37FCE6}" srcId="{61C258D5-9717-49F4-8681-71411F0ADE2B}" destId="{B6224759-04AC-4BE3-843D-287CCA05E5C2}" srcOrd="11" destOrd="0" parTransId="{3114F7E3-2DE2-48DB-A593-C0A2F946C188}" sibTransId="{04E3C716-9301-4F44-9F1B-9A5CFB538511}"/>
    <dgm:cxn modelId="{FA0709D2-5652-4733-84B8-0B501A74F65C}" type="presParOf" srcId="{3ED63FDC-9A97-457E-8F85-D14F44A9A225}" destId="{F5326B6F-15AA-41ED-95A0-F00CDDFC537A}" srcOrd="0" destOrd="0" presId="urn:microsoft.com/office/officeart/2005/8/layout/pyramid2"/>
    <dgm:cxn modelId="{B036D8EC-3B83-4A79-9347-DF042FE5B0F5}" type="presParOf" srcId="{3ED63FDC-9A97-457E-8F85-D14F44A9A225}" destId="{5795F2C2-13E6-47BD-8AA3-A5EFF9B89710}" srcOrd="1" destOrd="0" presId="urn:microsoft.com/office/officeart/2005/8/layout/pyramid2"/>
    <dgm:cxn modelId="{E687A85E-AA5D-4D3B-B7CF-75EB4ADACB66}" type="presParOf" srcId="{5795F2C2-13E6-47BD-8AA3-A5EFF9B89710}" destId="{7A99DE6B-2352-40DB-94CA-6C8E6F1AC203}" srcOrd="0" destOrd="0" presId="urn:microsoft.com/office/officeart/2005/8/layout/pyramid2"/>
    <dgm:cxn modelId="{E7902F97-E28E-46DE-AEF3-66CDF100A8EF}" type="presParOf" srcId="{5795F2C2-13E6-47BD-8AA3-A5EFF9B89710}" destId="{D257AC28-D4E8-4812-AAF3-07F4AEBE671A}" srcOrd="1" destOrd="0" presId="urn:microsoft.com/office/officeart/2005/8/layout/pyramid2"/>
    <dgm:cxn modelId="{03DF8CC7-3004-4B37-A7D3-395B50A7C4FC}" type="presParOf" srcId="{5795F2C2-13E6-47BD-8AA3-A5EFF9B89710}" destId="{4C430E2C-1E45-45D4-98AE-5E7B5C36B77E}" srcOrd="2" destOrd="0" presId="urn:microsoft.com/office/officeart/2005/8/layout/pyramid2"/>
    <dgm:cxn modelId="{3F044570-D1C7-4C73-8287-23655124ACEB}" type="presParOf" srcId="{5795F2C2-13E6-47BD-8AA3-A5EFF9B89710}" destId="{DA67B988-C5A1-482B-B652-5FD48387CE00}" srcOrd="3" destOrd="0" presId="urn:microsoft.com/office/officeart/2005/8/layout/pyramid2"/>
    <dgm:cxn modelId="{B55F1E66-B303-4E54-9305-BBBF9BD8ED79}" type="presParOf" srcId="{5795F2C2-13E6-47BD-8AA3-A5EFF9B89710}" destId="{5D373B88-F692-4353-AF22-A8793A39B070}" srcOrd="4" destOrd="0" presId="urn:microsoft.com/office/officeart/2005/8/layout/pyramid2"/>
    <dgm:cxn modelId="{FE942792-15EE-4115-B5BD-8C1B906816CA}" type="presParOf" srcId="{5795F2C2-13E6-47BD-8AA3-A5EFF9B89710}" destId="{BD620E80-3F2F-404C-AAD6-AC3C194C52A0}" srcOrd="5" destOrd="0" presId="urn:microsoft.com/office/officeart/2005/8/layout/pyramid2"/>
    <dgm:cxn modelId="{64F6E175-1414-40AF-BB0C-A323017C4430}" type="presParOf" srcId="{5795F2C2-13E6-47BD-8AA3-A5EFF9B89710}" destId="{A7E252E7-A6EB-4F5F-98AE-EEEFE4200156}" srcOrd="6" destOrd="0" presId="urn:microsoft.com/office/officeart/2005/8/layout/pyramid2"/>
    <dgm:cxn modelId="{950BAAD2-6823-426D-AE41-ADC0C9970BAC}" type="presParOf" srcId="{5795F2C2-13E6-47BD-8AA3-A5EFF9B89710}" destId="{C0C07803-93B6-4ABE-8F9E-2DE1318F9DF6}" srcOrd="7" destOrd="0" presId="urn:microsoft.com/office/officeart/2005/8/layout/pyramid2"/>
    <dgm:cxn modelId="{39FA57D4-AB27-4561-81CD-4CBB30C763E8}" type="presParOf" srcId="{5795F2C2-13E6-47BD-8AA3-A5EFF9B89710}" destId="{9411A497-0D29-41A7-8C02-477DCF13B09F}" srcOrd="8" destOrd="0" presId="urn:microsoft.com/office/officeart/2005/8/layout/pyramid2"/>
    <dgm:cxn modelId="{A32ADD6C-0F43-4F4B-9B70-E5139E86F4F1}" type="presParOf" srcId="{5795F2C2-13E6-47BD-8AA3-A5EFF9B89710}" destId="{A6999492-854A-4BFE-B324-F7FBBCA62119}" srcOrd="9" destOrd="0" presId="urn:microsoft.com/office/officeart/2005/8/layout/pyramid2"/>
    <dgm:cxn modelId="{BA6B3F1D-8FC2-4E58-855E-500096F02FF8}" type="presParOf" srcId="{5795F2C2-13E6-47BD-8AA3-A5EFF9B89710}" destId="{333C7808-6D14-4D39-B825-5C10E70CED59}" srcOrd="10" destOrd="0" presId="urn:microsoft.com/office/officeart/2005/8/layout/pyramid2"/>
    <dgm:cxn modelId="{A7C9ADBF-85B2-4521-B9AA-DA35B38118C6}" type="presParOf" srcId="{5795F2C2-13E6-47BD-8AA3-A5EFF9B89710}" destId="{2FA79E88-0D88-40E9-B682-0D6C0A2024F3}" srcOrd="11" destOrd="0" presId="urn:microsoft.com/office/officeart/2005/8/layout/pyramid2"/>
    <dgm:cxn modelId="{23C5553B-AB22-4165-B0E5-8B2B594E34E5}" type="presParOf" srcId="{5795F2C2-13E6-47BD-8AA3-A5EFF9B89710}" destId="{68106530-2059-4E12-8E0E-000EC0CD6634}" srcOrd="12" destOrd="0" presId="urn:microsoft.com/office/officeart/2005/8/layout/pyramid2"/>
    <dgm:cxn modelId="{7554523F-B6A8-423F-9D39-2A6E8D7F1821}" type="presParOf" srcId="{5795F2C2-13E6-47BD-8AA3-A5EFF9B89710}" destId="{AD37E919-70FE-41C3-BE23-F0DFB87016B3}" srcOrd="13" destOrd="0" presId="urn:microsoft.com/office/officeart/2005/8/layout/pyramid2"/>
    <dgm:cxn modelId="{8B186C7B-1F58-44D6-9EEA-6A92C31EC658}" type="presParOf" srcId="{5795F2C2-13E6-47BD-8AA3-A5EFF9B89710}" destId="{85917E98-C187-4817-82DB-6C39AECB97AC}" srcOrd="14" destOrd="0" presId="urn:microsoft.com/office/officeart/2005/8/layout/pyramid2"/>
    <dgm:cxn modelId="{29AF4919-1B20-46ED-9675-F03EF6DFD3A2}" type="presParOf" srcId="{5795F2C2-13E6-47BD-8AA3-A5EFF9B89710}" destId="{CF88B867-BD18-4C87-ACB8-457E631E35F2}" srcOrd="15" destOrd="0" presId="urn:microsoft.com/office/officeart/2005/8/layout/pyramid2"/>
    <dgm:cxn modelId="{AA78358A-D269-45F8-96B3-931EEAEBE730}" type="presParOf" srcId="{5795F2C2-13E6-47BD-8AA3-A5EFF9B89710}" destId="{975A76C6-52AF-49C1-AB76-540254D997AE}" srcOrd="16" destOrd="0" presId="urn:microsoft.com/office/officeart/2005/8/layout/pyramid2"/>
    <dgm:cxn modelId="{8596422A-5246-460D-8834-C67D09AF15BF}" type="presParOf" srcId="{5795F2C2-13E6-47BD-8AA3-A5EFF9B89710}" destId="{B825985E-5960-4F13-AAF8-711E41643915}" srcOrd="17" destOrd="0" presId="urn:microsoft.com/office/officeart/2005/8/layout/pyramid2"/>
    <dgm:cxn modelId="{72BB3C57-DC71-4A9A-A0B4-A55BB4192B10}" type="presParOf" srcId="{5795F2C2-13E6-47BD-8AA3-A5EFF9B89710}" destId="{27FDD563-4C64-44FE-A454-9AA53AA724F2}" srcOrd="18" destOrd="0" presId="urn:microsoft.com/office/officeart/2005/8/layout/pyramid2"/>
    <dgm:cxn modelId="{A5AEC7B4-7570-4BC4-B2CA-7AEE7899AC88}" type="presParOf" srcId="{5795F2C2-13E6-47BD-8AA3-A5EFF9B89710}" destId="{1BD666B7-86C2-4052-8928-AFDB88583428}" srcOrd="19" destOrd="0" presId="urn:microsoft.com/office/officeart/2005/8/layout/pyramid2"/>
    <dgm:cxn modelId="{92F54615-4610-4E4E-8412-79DAB8811660}" type="presParOf" srcId="{5795F2C2-13E6-47BD-8AA3-A5EFF9B89710}" destId="{508F388B-9E23-4037-83BB-B1D4E0402CBF}" srcOrd="20" destOrd="0" presId="urn:microsoft.com/office/officeart/2005/8/layout/pyramid2"/>
    <dgm:cxn modelId="{5A4E5B6D-9D1E-4977-B471-1AE923265932}" type="presParOf" srcId="{5795F2C2-13E6-47BD-8AA3-A5EFF9B89710}" destId="{3B4140F3-8791-470E-A505-3415A4A3378F}" srcOrd="21" destOrd="0" presId="urn:microsoft.com/office/officeart/2005/8/layout/pyramid2"/>
    <dgm:cxn modelId="{8D2EF6B5-B975-4865-AC53-9634C6D1C795}" type="presParOf" srcId="{5795F2C2-13E6-47BD-8AA3-A5EFF9B89710}" destId="{A7B54488-5A7D-40EF-9185-3C74F6E238BB}" srcOrd="22" destOrd="0" presId="urn:microsoft.com/office/officeart/2005/8/layout/pyramid2"/>
    <dgm:cxn modelId="{EA04E0E9-13A1-4205-908F-B05A2A9FC4C7}" type="presParOf" srcId="{5795F2C2-13E6-47BD-8AA3-A5EFF9B89710}" destId="{9F5E0AAE-CFFA-4197-A7B7-814205019A06}" srcOrd="23" destOrd="0" presId="urn:microsoft.com/office/officeart/2005/8/layout/pyramid2"/>
    <dgm:cxn modelId="{BDF228A8-03A1-4E58-88D5-B72F981FD034}" type="presParOf" srcId="{5795F2C2-13E6-47BD-8AA3-A5EFF9B89710}" destId="{0BEF4DB7-04E8-4631-A1C4-04A9CE41F83C}" srcOrd="24" destOrd="0" presId="urn:microsoft.com/office/officeart/2005/8/layout/pyramid2"/>
    <dgm:cxn modelId="{40E31B17-5B0E-4E91-BC6B-9E4A9174CB22}" type="presParOf" srcId="{5795F2C2-13E6-47BD-8AA3-A5EFF9B89710}" destId="{F3592BD5-72F5-46F5-A63C-A9954C13CFAA}" srcOrd="25" destOrd="0" presId="urn:microsoft.com/office/officeart/2005/8/layout/pyramid2"/>
    <dgm:cxn modelId="{0B67C43B-1BD3-4F63-8615-98ECFDBB5835}" type="presParOf" srcId="{5795F2C2-13E6-47BD-8AA3-A5EFF9B89710}" destId="{88E23921-B397-434A-85A4-3C638647C4F1}" srcOrd="26" destOrd="0" presId="urn:microsoft.com/office/officeart/2005/8/layout/pyramid2"/>
    <dgm:cxn modelId="{67466589-5F29-433E-86C8-FAE5F3B80CFF}" type="presParOf" srcId="{5795F2C2-13E6-47BD-8AA3-A5EFF9B89710}" destId="{DAD06E61-8DFB-42AE-A301-7DC0C40451BD}" srcOrd="27" destOrd="0" presId="urn:microsoft.com/office/officeart/2005/8/layout/pyramid2"/>
    <dgm:cxn modelId="{0220C0FC-E8BF-45B1-B13D-6C0601E4B731}" type="presParOf" srcId="{5795F2C2-13E6-47BD-8AA3-A5EFF9B89710}" destId="{4ED1C824-0872-4C85-BF61-C6BB6A575BF7}" srcOrd="28" destOrd="0" presId="urn:microsoft.com/office/officeart/2005/8/layout/pyramid2"/>
    <dgm:cxn modelId="{C72F5FCD-5279-4347-9C62-CF43A88D356D}" type="presParOf" srcId="{5795F2C2-13E6-47BD-8AA3-A5EFF9B89710}" destId="{86F8E269-2DDD-4DA2-8E43-B1A1D9A588FA}" srcOrd="29" destOrd="0" presId="urn:microsoft.com/office/officeart/2005/8/layout/pyramid2"/>
    <dgm:cxn modelId="{9FAE0816-7360-44E7-BED0-3B0AA3B8B20F}" type="presParOf" srcId="{5795F2C2-13E6-47BD-8AA3-A5EFF9B89710}" destId="{2A8CFFB7-541F-4E1F-878C-221CAB32B6D1}" srcOrd="30" destOrd="0" presId="urn:microsoft.com/office/officeart/2005/8/layout/pyramid2"/>
    <dgm:cxn modelId="{214E96F0-DBD5-4A92-A083-5F2EF54CA3EA}" type="presParOf" srcId="{5795F2C2-13E6-47BD-8AA3-A5EFF9B89710}" destId="{371CF26D-DA2A-4737-9D12-C5D1B41CF9E8}" srcOrd="31" destOrd="0" presId="urn:microsoft.com/office/officeart/2005/8/layout/pyramid2"/>
    <dgm:cxn modelId="{E1291AFD-E8D8-4BDD-B51B-3F8C07042068}" type="presParOf" srcId="{5795F2C2-13E6-47BD-8AA3-A5EFF9B89710}" destId="{28EEE692-2D35-417F-918C-ABFD9652E804}" srcOrd="32" destOrd="0" presId="urn:microsoft.com/office/officeart/2005/8/layout/pyramid2"/>
    <dgm:cxn modelId="{F2B3404C-3CA2-4CCF-8144-FB0F59C3A1F6}" type="presParOf" srcId="{5795F2C2-13E6-47BD-8AA3-A5EFF9B89710}" destId="{C1AD4FD1-841E-4375-8CC6-C64C91B784AE}" srcOrd="33" destOrd="0" presId="urn:microsoft.com/office/officeart/2005/8/layout/pyramid2"/>
    <dgm:cxn modelId="{562EE0FC-F6D4-4402-9707-1F8EF3718B08}" type="presParOf" srcId="{5795F2C2-13E6-47BD-8AA3-A5EFF9B89710}" destId="{C9FEE5B3-C7EF-4ECE-8D1F-6FDDF310CE49}" srcOrd="34" destOrd="0" presId="urn:microsoft.com/office/officeart/2005/8/layout/pyramid2"/>
    <dgm:cxn modelId="{4DFEC57F-429E-4EA1-8874-3550861453A0}" type="presParOf" srcId="{5795F2C2-13E6-47BD-8AA3-A5EFF9B89710}" destId="{3913E591-ADB7-44B4-AF36-C106BB12FC95}" srcOrd="35" destOrd="0" presId="urn:microsoft.com/office/officeart/2005/8/layout/pyramid2"/>
    <dgm:cxn modelId="{8F809EAE-FF2F-4E60-9C41-7F3577C79BCC}" type="presParOf" srcId="{5795F2C2-13E6-47BD-8AA3-A5EFF9B89710}" destId="{62B9F34B-317A-4FD6-B154-1D1CE7443CA0}" srcOrd="36" destOrd="0" presId="urn:microsoft.com/office/officeart/2005/8/layout/pyramid2"/>
    <dgm:cxn modelId="{5E437686-BCAB-4BF2-8FEF-CFE393EC6A57}" type="presParOf" srcId="{5795F2C2-13E6-47BD-8AA3-A5EFF9B89710}" destId="{AF15965E-52E4-4158-94C8-7D6780EA7031}" srcOrd="37" destOrd="0" presId="urn:microsoft.com/office/officeart/2005/8/layout/pyramid2"/>
    <dgm:cxn modelId="{8BF14816-C019-40DF-962E-EC6346BBDB8E}" type="presParOf" srcId="{5795F2C2-13E6-47BD-8AA3-A5EFF9B89710}" destId="{BE33E17C-4D73-4210-9516-63D38B5395D6}" srcOrd="38" destOrd="0" presId="urn:microsoft.com/office/officeart/2005/8/layout/pyramid2"/>
    <dgm:cxn modelId="{159736B8-1972-4E2E-8CCA-42E56AD289F9}" type="presParOf" srcId="{5795F2C2-13E6-47BD-8AA3-A5EFF9B89710}" destId="{9302A563-4AE1-4D66-94A3-AF3ED1CA0E78}" srcOrd="3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5894E8-2C40-4FAC-B683-39F369F5BD18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BFEFC4-CF0D-4107-9395-53ABA075CB0F}">
      <dgm:prSet custT="1"/>
      <dgm:spPr/>
      <dgm:t>
        <a:bodyPr/>
        <a:lstStyle/>
        <a:p>
          <a:r>
            <a:rPr lang="cs-CZ" sz="900" b="1" dirty="0" err="1"/>
            <a:t>Magnalink</a:t>
          </a:r>
          <a:r>
            <a:rPr lang="cs-CZ" sz="900" b="1" dirty="0"/>
            <a:t>, a.s.</a:t>
          </a:r>
          <a:endParaRPr lang="cs-CZ" sz="900" dirty="0"/>
        </a:p>
      </dgm:t>
    </dgm:pt>
    <dgm:pt modelId="{A59BC21F-3CF4-45C1-9EB2-4894D031A62B}" type="parTrans" cxnId="{E71FE62C-2C66-4713-BB8C-6473B1603428}">
      <dgm:prSet/>
      <dgm:spPr/>
      <dgm:t>
        <a:bodyPr/>
        <a:lstStyle/>
        <a:p>
          <a:endParaRPr lang="cs-CZ"/>
        </a:p>
      </dgm:t>
    </dgm:pt>
    <dgm:pt modelId="{E812F2D2-221F-4A7B-815B-1E72E529FB12}" type="sibTrans" cxnId="{E71FE62C-2C66-4713-BB8C-6473B1603428}">
      <dgm:prSet/>
      <dgm:spPr/>
      <dgm:t>
        <a:bodyPr/>
        <a:lstStyle/>
        <a:p>
          <a:endParaRPr lang="cs-CZ"/>
        </a:p>
      </dgm:t>
    </dgm:pt>
    <dgm:pt modelId="{561D6CB7-80AB-4A60-92CC-FC439BF44314}">
      <dgm:prSet custT="1"/>
      <dgm:spPr/>
      <dgm:t>
        <a:bodyPr/>
        <a:lstStyle/>
        <a:p>
          <a:r>
            <a:rPr lang="cs-CZ" sz="900" b="1" dirty="0"/>
            <a:t>Pe3ny Net s.r.o.</a:t>
          </a:r>
          <a:endParaRPr lang="cs-CZ" sz="900" dirty="0"/>
        </a:p>
      </dgm:t>
    </dgm:pt>
    <dgm:pt modelId="{E18D4943-C209-45F8-A09D-74F9638D68B1}" type="parTrans" cxnId="{FA12C09B-9AA6-4DD3-8A67-0678BAB1DF7D}">
      <dgm:prSet/>
      <dgm:spPr/>
      <dgm:t>
        <a:bodyPr/>
        <a:lstStyle/>
        <a:p>
          <a:endParaRPr lang="cs-CZ"/>
        </a:p>
      </dgm:t>
    </dgm:pt>
    <dgm:pt modelId="{607C57EE-AE55-4392-862D-6A5AB7AC7F55}" type="sibTrans" cxnId="{FA12C09B-9AA6-4DD3-8A67-0678BAB1DF7D}">
      <dgm:prSet/>
      <dgm:spPr/>
      <dgm:t>
        <a:bodyPr/>
        <a:lstStyle/>
        <a:p>
          <a:endParaRPr lang="cs-CZ"/>
        </a:p>
      </dgm:t>
    </dgm:pt>
    <dgm:pt modelId="{AC7264F8-B4AA-4A5A-9840-8E408FA3B7B2}">
      <dgm:prSet custT="1"/>
      <dgm:spPr/>
      <dgm:t>
        <a:bodyPr/>
        <a:lstStyle/>
        <a:p>
          <a:r>
            <a:rPr lang="cs-CZ" sz="900" b="1" dirty="0"/>
            <a:t>WIA spol. s r.o.</a:t>
          </a:r>
          <a:endParaRPr lang="cs-CZ" sz="900" dirty="0"/>
        </a:p>
      </dgm:t>
    </dgm:pt>
    <dgm:pt modelId="{2BC7E386-4CB9-41D7-BEA6-0671514610E3}" type="parTrans" cxnId="{1A0DC72F-C0F1-4E15-AA66-5ADE2A9D17ED}">
      <dgm:prSet/>
      <dgm:spPr/>
      <dgm:t>
        <a:bodyPr/>
        <a:lstStyle/>
        <a:p>
          <a:endParaRPr lang="cs-CZ"/>
        </a:p>
      </dgm:t>
    </dgm:pt>
    <dgm:pt modelId="{70523D29-CE46-4849-9F70-DB3F41332057}" type="sibTrans" cxnId="{1A0DC72F-C0F1-4E15-AA66-5ADE2A9D17ED}">
      <dgm:prSet/>
      <dgm:spPr/>
      <dgm:t>
        <a:bodyPr/>
        <a:lstStyle/>
        <a:p>
          <a:endParaRPr lang="cs-CZ"/>
        </a:p>
      </dgm:t>
    </dgm:pt>
    <dgm:pt modelId="{EF33B0B5-6A06-4920-9564-A48D08A99506}">
      <dgm:prSet custT="1"/>
      <dgm:spPr/>
      <dgm:t>
        <a:bodyPr/>
        <a:lstStyle/>
        <a:p>
          <a:r>
            <a:rPr lang="cs-CZ" sz="900" b="1" dirty="0"/>
            <a:t>Kabelová televize Kadaň</a:t>
          </a:r>
          <a:endParaRPr lang="cs-CZ" sz="900" dirty="0"/>
        </a:p>
      </dgm:t>
    </dgm:pt>
    <dgm:pt modelId="{310EB589-5C9D-48AD-A4AC-7C0E65E78412}" type="parTrans" cxnId="{003BF7AD-EC7F-4A9E-AFD8-9A0BCDE973E1}">
      <dgm:prSet/>
      <dgm:spPr/>
      <dgm:t>
        <a:bodyPr/>
        <a:lstStyle/>
        <a:p>
          <a:endParaRPr lang="cs-CZ"/>
        </a:p>
      </dgm:t>
    </dgm:pt>
    <dgm:pt modelId="{7D4EFD88-0AFC-4355-A8F6-954574DFB5E7}" type="sibTrans" cxnId="{003BF7AD-EC7F-4A9E-AFD8-9A0BCDE973E1}">
      <dgm:prSet/>
      <dgm:spPr/>
      <dgm:t>
        <a:bodyPr/>
        <a:lstStyle/>
        <a:p>
          <a:endParaRPr lang="cs-CZ"/>
        </a:p>
      </dgm:t>
    </dgm:pt>
    <dgm:pt modelId="{6CD7608A-ABDD-438D-A42F-CB93394B4BBC}">
      <dgm:prSet custT="1"/>
      <dgm:spPr/>
      <dgm:t>
        <a:bodyPr/>
        <a:lstStyle/>
        <a:p>
          <a:r>
            <a:rPr lang="cs-CZ" sz="900" b="1" dirty="0"/>
            <a:t>ÚVT Internet s.r.o.</a:t>
          </a:r>
          <a:endParaRPr lang="cs-CZ" sz="900" dirty="0"/>
        </a:p>
      </dgm:t>
    </dgm:pt>
    <dgm:pt modelId="{5E4108A7-0FB8-44DC-85FD-DE9CF191935F}" type="parTrans" cxnId="{EB14B73A-A3A8-4396-9989-1FF4D5E1EA1F}">
      <dgm:prSet/>
      <dgm:spPr/>
      <dgm:t>
        <a:bodyPr/>
        <a:lstStyle/>
        <a:p>
          <a:endParaRPr lang="cs-CZ"/>
        </a:p>
      </dgm:t>
    </dgm:pt>
    <dgm:pt modelId="{01F29B6D-2A4A-4522-823C-166E6CF8E01F}" type="sibTrans" cxnId="{EB14B73A-A3A8-4396-9989-1FF4D5E1EA1F}">
      <dgm:prSet/>
      <dgm:spPr/>
      <dgm:t>
        <a:bodyPr/>
        <a:lstStyle/>
        <a:p>
          <a:endParaRPr lang="cs-CZ"/>
        </a:p>
      </dgm:t>
    </dgm:pt>
    <dgm:pt modelId="{ECB50974-B883-4CD9-9144-70E74C01377E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/>
            <a:t>AVONET, s.r.o.</a:t>
          </a:r>
          <a:endParaRPr lang="cs-CZ" sz="900" dirty="0"/>
        </a:p>
      </dgm:t>
    </dgm:pt>
    <dgm:pt modelId="{1A6EF307-77BD-4DFD-A928-9B30F13AB4D8}" type="parTrans" cxnId="{00B06A5D-47D2-4F28-AE6E-C3F3CB971F72}">
      <dgm:prSet/>
      <dgm:spPr/>
      <dgm:t>
        <a:bodyPr/>
        <a:lstStyle/>
        <a:p>
          <a:endParaRPr lang="cs-CZ"/>
        </a:p>
      </dgm:t>
    </dgm:pt>
    <dgm:pt modelId="{B1199576-8C7F-4923-8C13-A96C7C2F864D}" type="sibTrans" cxnId="{00B06A5D-47D2-4F28-AE6E-C3F3CB971F72}">
      <dgm:prSet/>
      <dgm:spPr/>
      <dgm:t>
        <a:bodyPr/>
        <a:lstStyle/>
        <a:p>
          <a:endParaRPr lang="cs-CZ"/>
        </a:p>
      </dgm:t>
    </dgm:pt>
    <dgm:pt modelId="{94AEC87E-86F6-41B5-9F48-8C8EE4F86573}">
      <dgm:prSet custT="1"/>
      <dgm:spPr/>
      <dgm:t>
        <a:bodyPr/>
        <a:lstStyle/>
        <a:p>
          <a:r>
            <a:rPr lang="cs-CZ" sz="900" b="1" dirty="0"/>
            <a:t>Kabelová televize Kopřivnice</a:t>
          </a:r>
          <a:endParaRPr lang="cs-CZ" sz="900" dirty="0"/>
        </a:p>
      </dgm:t>
    </dgm:pt>
    <dgm:pt modelId="{CDEA1119-82C0-4A05-93D5-262C9EB6DC0C}" type="parTrans" cxnId="{D4798CD2-F0F7-4DD4-98A2-2E9CA6B011FA}">
      <dgm:prSet/>
      <dgm:spPr/>
      <dgm:t>
        <a:bodyPr/>
        <a:lstStyle/>
        <a:p>
          <a:endParaRPr lang="cs-CZ"/>
        </a:p>
      </dgm:t>
    </dgm:pt>
    <dgm:pt modelId="{768E1603-46B7-4B3E-B404-DB8A002E4A86}" type="sibTrans" cxnId="{D4798CD2-F0F7-4DD4-98A2-2E9CA6B011FA}">
      <dgm:prSet/>
      <dgm:spPr/>
      <dgm:t>
        <a:bodyPr/>
        <a:lstStyle/>
        <a:p>
          <a:endParaRPr lang="cs-CZ"/>
        </a:p>
      </dgm:t>
    </dgm:pt>
    <dgm:pt modelId="{BD9D6868-EF84-4397-99FE-9528A845D9AD}">
      <dgm:prSet custT="1"/>
      <dgm:spPr/>
      <dgm:t>
        <a:bodyPr/>
        <a:lstStyle/>
        <a:p>
          <a:r>
            <a:rPr lang="cs-CZ" sz="900" b="1" dirty="0" err="1"/>
            <a:t>Telly</a:t>
          </a:r>
          <a:r>
            <a:rPr lang="cs-CZ" sz="900" b="1" dirty="0"/>
            <a:t> CE s.r.o.</a:t>
          </a:r>
          <a:endParaRPr lang="cs-CZ" sz="900" dirty="0"/>
        </a:p>
      </dgm:t>
    </dgm:pt>
    <dgm:pt modelId="{32B16B0F-57F8-4E81-8934-48740FCD06B7}" type="parTrans" cxnId="{D9D1A0DE-B48B-44ED-951E-EBEE84F369AD}">
      <dgm:prSet/>
      <dgm:spPr/>
      <dgm:t>
        <a:bodyPr/>
        <a:lstStyle/>
        <a:p>
          <a:endParaRPr lang="cs-CZ"/>
        </a:p>
      </dgm:t>
    </dgm:pt>
    <dgm:pt modelId="{19D4E5A3-C8B5-4B78-805D-9F2DB6353FE3}" type="sibTrans" cxnId="{D9D1A0DE-B48B-44ED-951E-EBEE84F369AD}">
      <dgm:prSet/>
      <dgm:spPr/>
      <dgm:t>
        <a:bodyPr/>
        <a:lstStyle/>
        <a:p>
          <a:endParaRPr lang="cs-CZ"/>
        </a:p>
      </dgm:t>
    </dgm:pt>
    <dgm:pt modelId="{35E766C4-8245-43E3-A86B-F1AE01C4A3F4}">
      <dgm:prSet custT="1"/>
      <dgm:spPr/>
      <dgm:t>
        <a:bodyPr/>
        <a:lstStyle/>
        <a:p>
          <a:r>
            <a:rPr lang="cs-CZ" sz="900" b="1" dirty="0"/>
            <a:t>WIFCOM a.s.</a:t>
          </a:r>
          <a:endParaRPr lang="cs-CZ" sz="900" dirty="0"/>
        </a:p>
      </dgm:t>
    </dgm:pt>
    <dgm:pt modelId="{6D8DA87E-AA4D-4CB8-87A2-912F42F87CA3}" type="parTrans" cxnId="{6BF9B103-3051-4516-9004-54D6FDDF484C}">
      <dgm:prSet/>
      <dgm:spPr/>
      <dgm:t>
        <a:bodyPr/>
        <a:lstStyle/>
        <a:p>
          <a:endParaRPr lang="cs-CZ"/>
        </a:p>
      </dgm:t>
    </dgm:pt>
    <dgm:pt modelId="{BD404584-EBC2-4F82-B4EA-082A041DF8DF}" type="sibTrans" cxnId="{6BF9B103-3051-4516-9004-54D6FDDF484C}">
      <dgm:prSet/>
      <dgm:spPr/>
      <dgm:t>
        <a:bodyPr/>
        <a:lstStyle/>
        <a:p>
          <a:endParaRPr lang="cs-CZ"/>
        </a:p>
      </dgm:t>
    </dgm:pt>
    <dgm:pt modelId="{69135341-6FCA-4FFF-836E-868501FE5083}">
      <dgm:prSet custT="1"/>
      <dgm:spPr/>
      <dgm:t>
        <a:bodyPr/>
        <a:lstStyle/>
        <a:p>
          <a:r>
            <a:rPr lang="cs-CZ" sz="900" b="1" dirty="0"/>
            <a:t>AIRWAYNET a.s.</a:t>
          </a:r>
          <a:endParaRPr lang="cs-CZ" sz="900" dirty="0"/>
        </a:p>
      </dgm:t>
    </dgm:pt>
    <dgm:pt modelId="{7029260E-686B-4BB0-A36F-B1BC451229E9}" type="parTrans" cxnId="{F30AE6A2-6A41-407C-8810-94CFFA81E2DD}">
      <dgm:prSet/>
      <dgm:spPr/>
      <dgm:t>
        <a:bodyPr/>
        <a:lstStyle/>
        <a:p>
          <a:endParaRPr lang="cs-CZ"/>
        </a:p>
      </dgm:t>
    </dgm:pt>
    <dgm:pt modelId="{CA2AE273-6304-4C70-9816-43575268E624}" type="sibTrans" cxnId="{F30AE6A2-6A41-407C-8810-94CFFA81E2DD}">
      <dgm:prSet/>
      <dgm:spPr/>
      <dgm:t>
        <a:bodyPr/>
        <a:lstStyle/>
        <a:p>
          <a:endParaRPr lang="cs-CZ"/>
        </a:p>
      </dgm:t>
    </dgm:pt>
    <dgm:pt modelId="{584FB415-ECA0-469C-92D6-E11BA332AD11}">
      <dgm:prSet custT="1"/>
      <dgm:spPr/>
      <dgm:t>
        <a:bodyPr/>
        <a:lstStyle/>
        <a:p>
          <a:r>
            <a:rPr lang="cs-CZ" sz="900" b="1" dirty="0"/>
            <a:t>FORTECH, spol. s r.o.</a:t>
          </a:r>
          <a:endParaRPr lang="cs-CZ" sz="900" dirty="0"/>
        </a:p>
      </dgm:t>
    </dgm:pt>
    <dgm:pt modelId="{D28969E7-D1DA-4378-9A55-361B00801B50}" type="parTrans" cxnId="{6B98896A-F076-4B7A-BCFF-F17624F0D6B8}">
      <dgm:prSet/>
      <dgm:spPr/>
      <dgm:t>
        <a:bodyPr/>
        <a:lstStyle/>
        <a:p>
          <a:endParaRPr lang="cs-CZ"/>
        </a:p>
      </dgm:t>
    </dgm:pt>
    <dgm:pt modelId="{D94BB9F3-F701-43F6-BE4B-B999CF547702}" type="sibTrans" cxnId="{6B98896A-F076-4B7A-BCFF-F17624F0D6B8}">
      <dgm:prSet/>
      <dgm:spPr/>
      <dgm:t>
        <a:bodyPr/>
        <a:lstStyle/>
        <a:p>
          <a:endParaRPr lang="cs-CZ"/>
        </a:p>
      </dgm:t>
    </dgm:pt>
    <dgm:pt modelId="{A55032DA-E4E2-4CB4-8BAA-FC721E68CAA1}">
      <dgm:prSet custT="1"/>
      <dgm:spPr/>
      <dgm:t>
        <a:bodyPr/>
        <a:lstStyle/>
        <a:p>
          <a:r>
            <a:rPr lang="cs-CZ" sz="900" b="1" dirty="0"/>
            <a:t>Družstvo EUROSIGNAL</a:t>
          </a:r>
          <a:endParaRPr lang="cs-CZ" sz="900" dirty="0"/>
        </a:p>
      </dgm:t>
    </dgm:pt>
    <dgm:pt modelId="{27BAA5D2-6171-41FF-B229-8A5EA53F600E}" type="parTrans" cxnId="{F8A7B3DC-C43D-4B87-BA1B-3EF193818FED}">
      <dgm:prSet/>
      <dgm:spPr/>
      <dgm:t>
        <a:bodyPr/>
        <a:lstStyle/>
        <a:p>
          <a:endParaRPr lang="cs-CZ"/>
        </a:p>
      </dgm:t>
    </dgm:pt>
    <dgm:pt modelId="{7DFDEA38-4778-4B7E-848E-EC2877516247}" type="sibTrans" cxnId="{F8A7B3DC-C43D-4B87-BA1B-3EF193818FED}">
      <dgm:prSet/>
      <dgm:spPr/>
      <dgm:t>
        <a:bodyPr/>
        <a:lstStyle/>
        <a:p>
          <a:endParaRPr lang="cs-CZ"/>
        </a:p>
      </dgm:t>
    </dgm:pt>
    <dgm:pt modelId="{AAD24E68-382E-4EDB-B0D9-047F804CBB6B}">
      <dgm:prSet custT="1"/>
      <dgm:spPr/>
      <dgm:t>
        <a:bodyPr/>
        <a:lstStyle/>
        <a:p>
          <a:r>
            <a:rPr lang="cs-CZ" sz="900" b="1" dirty="0"/>
            <a:t>COMVERGA a.s.</a:t>
          </a:r>
          <a:endParaRPr lang="cs-CZ" sz="900" dirty="0"/>
        </a:p>
      </dgm:t>
    </dgm:pt>
    <dgm:pt modelId="{A3F9D212-98D5-4FC3-9638-9A7DB4EFFA0B}" type="parTrans" cxnId="{DD406F53-6898-4D15-83FD-C3A3DF3BE737}">
      <dgm:prSet/>
      <dgm:spPr/>
      <dgm:t>
        <a:bodyPr/>
        <a:lstStyle/>
        <a:p>
          <a:endParaRPr lang="cs-CZ"/>
        </a:p>
      </dgm:t>
    </dgm:pt>
    <dgm:pt modelId="{18D30024-C92F-4E67-BF06-AC4AC668153A}" type="sibTrans" cxnId="{DD406F53-6898-4D15-83FD-C3A3DF3BE737}">
      <dgm:prSet/>
      <dgm:spPr/>
      <dgm:t>
        <a:bodyPr/>
        <a:lstStyle/>
        <a:p>
          <a:endParaRPr lang="cs-CZ"/>
        </a:p>
      </dgm:t>
    </dgm:pt>
    <dgm:pt modelId="{CA84919F-0C0B-4593-9DBD-804316240428}">
      <dgm:prSet custT="1"/>
      <dgm:spPr/>
      <dgm:t>
        <a:bodyPr/>
        <a:lstStyle/>
        <a:p>
          <a:r>
            <a:rPr lang="cs-CZ" sz="900" b="1" dirty="0" err="1"/>
            <a:t>Sauron</a:t>
          </a:r>
          <a:r>
            <a:rPr lang="cs-CZ" sz="900" b="1" dirty="0"/>
            <a:t> CZ s.r.o.</a:t>
          </a:r>
          <a:endParaRPr lang="cs-CZ" sz="900" dirty="0"/>
        </a:p>
      </dgm:t>
    </dgm:pt>
    <dgm:pt modelId="{91C292F8-66B5-4B0A-B774-29B4B46760F0}" type="parTrans" cxnId="{ADEF1E61-6A0C-4FAC-B7AA-1BCCF0A20FCA}">
      <dgm:prSet/>
      <dgm:spPr/>
      <dgm:t>
        <a:bodyPr/>
        <a:lstStyle/>
        <a:p>
          <a:endParaRPr lang="cs-CZ"/>
        </a:p>
      </dgm:t>
    </dgm:pt>
    <dgm:pt modelId="{292EA2E7-EC99-4DB4-B97A-98675A21DB0B}" type="sibTrans" cxnId="{ADEF1E61-6A0C-4FAC-B7AA-1BCCF0A20FCA}">
      <dgm:prSet/>
      <dgm:spPr/>
      <dgm:t>
        <a:bodyPr/>
        <a:lstStyle/>
        <a:p>
          <a:endParaRPr lang="cs-CZ"/>
        </a:p>
      </dgm:t>
    </dgm:pt>
    <dgm:pt modelId="{C8BE0C13-4F95-435D-BECC-25D5019B6D77}">
      <dgm:prSet custT="1"/>
      <dgm:spPr/>
      <dgm:t>
        <a:bodyPr/>
        <a:lstStyle/>
        <a:p>
          <a:r>
            <a:rPr lang="cs-CZ" sz="900" b="1" dirty="0"/>
            <a:t>VIVO CONNECTION</a:t>
          </a:r>
          <a:endParaRPr lang="cs-CZ" sz="900" dirty="0"/>
        </a:p>
      </dgm:t>
    </dgm:pt>
    <dgm:pt modelId="{1D5EAB42-5B24-4078-9E6A-B1BA3A6477A3}" type="parTrans" cxnId="{C050949B-552D-4EA3-A40E-7D3954F12B0A}">
      <dgm:prSet/>
      <dgm:spPr/>
      <dgm:t>
        <a:bodyPr/>
        <a:lstStyle/>
        <a:p>
          <a:endParaRPr lang="cs-CZ"/>
        </a:p>
      </dgm:t>
    </dgm:pt>
    <dgm:pt modelId="{E292287A-4BCD-413B-91FA-FF7F37087621}" type="sibTrans" cxnId="{C050949B-552D-4EA3-A40E-7D3954F12B0A}">
      <dgm:prSet/>
      <dgm:spPr/>
      <dgm:t>
        <a:bodyPr/>
        <a:lstStyle/>
        <a:p>
          <a:endParaRPr lang="cs-CZ"/>
        </a:p>
      </dgm:t>
    </dgm:pt>
    <dgm:pt modelId="{7CF1BAC5-86F1-4252-9D7A-887E1FE14812}">
      <dgm:prSet custT="1"/>
      <dgm:spPr/>
      <dgm:t>
        <a:bodyPr/>
        <a:lstStyle/>
        <a:p>
          <a:r>
            <a:rPr lang="cs-CZ" sz="900" b="1" dirty="0"/>
            <a:t>FAYN </a:t>
          </a:r>
          <a:r>
            <a:rPr lang="cs-CZ" sz="900" b="1" dirty="0" err="1"/>
            <a:t>Telecommunications</a:t>
          </a:r>
          <a:r>
            <a:rPr lang="cs-CZ" sz="900" b="1" dirty="0"/>
            <a:t> </a:t>
          </a:r>
          <a:endParaRPr lang="cs-CZ" sz="900" dirty="0"/>
        </a:p>
      </dgm:t>
    </dgm:pt>
    <dgm:pt modelId="{A3EE9D63-9B84-49B4-BEFD-BC4E5D2DE1C3}" type="parTrans" cxnId="{956490C9-E084-4D50-95D9-43449EE6A302}">
      <dgm:prSet/>
      <dgm:spPr/>
      <dgm:t>
        <a:bodyPr/>
        <a:lstStyle/>
        <a:p>
          <a:endParaRPr lang="cs-CZ"/>
        </a:p>
      </dgm:t>
    </dgm:pt>
    <dgm:pt modelId="{2333A572-778F-4B8C-9F14-EEA23A105C03}" type="sibTrans" cxnId="{956490C9-E084-4D50-95D9-43449EE6A302}">
      <dgm:prSet/>
      <dgm:spPr/>
      <dgm:t>
        <a:bodyPr/>
        <a:lstStyle/>
        <a:p>
          <a:endParaRPr lang="cs-CZ"/>
        </a:p>
      </dgm:t>
    </dgm:pt>
    <dgm:pt modelId="{0EA3E48F-169E-4BC4-ABE7-FB6C9870C1EC}">
      <dgm:prSet custT="1"/>
      <dgm:spPr/>
      <dgm:t>
        <a:bodyPr/>
        <a:lstStyle/>
        <a:p>
          <a:r>
            <a:rPr lang="cs-CZ" sz="900" b="1" dirty="0"/>
            <a:t>Inet4 s.r.o.</a:t>
          </a:r>
          <a:endParaRPr lang="cs-CZ" sz="900" dirty="0"/>
        </a:p>
      </dgm:t>
    </dgm:pt>
    <dgm:pt modelId="{70B3E2D7-2415-4CCA-9F6F-AA8766E4A21E}" type="parTrans" cxnId="{84D0079A-5EA8-435A-8D21-F5783132C790}">
      <dgm:prSet/>
      <dgm:spPr/>
      <dgm:t>
        <a:bodyPr/>
        <a:lstStyle/>
        <a:p>
          <a:endParaRPr lang="cs-CZ"/>
        </a:p>
      </dgm:t>
    </dgm:pt>
    <dgm:pt modelId="{80FD2EDC-4BDC-4313-8A8D-AED44607CEFA}" type="sibTrans" cxnId="{84D0079A-5EA8-435A-8D21-F5783132C790}">
      <dgm:prSet/>
      <dgm:spPr/>
      <dgm:t>
        <a:bodyPr/>
        <a:lstStyle/>
        <a:p>
          <a:endParaRPr lang="cs-CZ"/>
        </a:p>
      </dgm:t>
    </dgm:pt>
    <dgm:pt modelId="{3A5D4E2C-7135-4474-B766-0CD5306314D8}">
      <dgm:prSet custT="1"/>
      <dgm:spPr/>
      <dgm:t>
        <a:bodyPr/>
        <a:lstStyle/>
        <a:p>
          <a:r>
            <a:rPr lang="cs-CZ" sz="900" b="1" dirty="0"/>
            <a:t>BACKER COMPUTER s.r.o.</a:t>
          </a:r>
          <a:endParaRPr lang="cs-CZ" sz="900" dirty="0"/>
        </a:p>
      </dgm:t>
    </dgm:pt>
    <dgm:pt modelId="{66CB3AE8-3C10-4EC1-94B5-7B4D3E664893}" type="parTrans" cxnId="{A7DFF198-6789-437B-884D-0852C5C511F8}">
      <dgm:prSet/>
      <dgm:spPr/>
      <dgm:t>
        <a:bodyPr/>
        <a:lstStyle/>
        <a:p>
          <a:endParaRPr lang="cs-CZ"/>
        </a:p>
      </dgm:t>
    </dgm:pt>
    <dgm:pt modelId="{30FC9F60-6E93-45D1-A834-48ACE087F9A9}" type="sibTrans" cxnId="{A7DFF198-6789-437B-884D-0852C5C511F8}">
      <dgm:prSet/>
      <dgm:spPr/>
      <dgm:t>
        <a:bodyPr/>
        <a:lstStyle/>
        <a:p>
          <a:endParaRPr lang="cs-CZ"/>
        </a:p>
      </dgm:t>
    </dgm:pt>
    <dgm:pt modelId="{C056908A-ECA8-4B02-BC52-06D722F6A61A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sz="900" b="1" dirty="0"/>
            <a:t>Net-</a:t>
          </a:r>
          <a:r>
            <a:rPr lang="cs-CZ" sz="900" b="1" dirty="0" err="1"/>
            <a:t>Connect</a:t>
          </a:r>
          <a:r>
            <a:rPr lang="cs-CZ" sz="900" b="1" dirty="0"/>
            <a:t> s.r.o.</a:t>
          </a:r>
          <a:endParaRPr lang="cs-CZ" sz="900" dirty="0"/>
        </a:p>
      </dgm:t>
    </dgm:pt>
    <dgm:pt modelId="{152C689C-20AD-4C70-8F01-3C7B265D9CA7}" type="parTrans" cxnId="{B0B70446-F532-45F0-8BF5-254B958EEA55}">
      <dgm:prSet/>
      <dgm:spPr/>
      <dgm:t>
        <a:bodyPr/>
        <a:lstStyle/>
        <a:p>
          <a:endParaRPr lang="cs-CZ"/>
        </a:p>
      </dgm:t>
    </dgm:pt>
    <dgm:pt modelId="{D3BEB967-EE5F-4DE2-B34F-66140B6A4141}" type="sibTrans" cxnId="{B0B70446-F532-45F0-8BF5-254B958EEA55}">
      <dgm:prSet/>
      <dgm:spPr/>
      <dgm:t>
        <a:bodyPr/>
        <a:lstStyle/>
        <a:p>
          <a:endParaRPr lang="cs-CZ"/>
        </a:p>
      </dgm:t>
    </dgm:pt>
    <dgm:pt modelId="{B856914F-3B34-4230-BA00-ACE3FFF90B28}">
      <dgm:prSet custT="1"/>
      <dgm:spPr/>
      <dgm:t>
        <a:bodyPr/>
        <a:lstStyle/>
        <a:p>
          <a:r>
            <a:rPr lang="cs-CZ" sz="900" b="1" dirty="0" err="1"/>
            <a:t>Sprintel</a:t>
          </a:r>
          <a:r>
            <a:rPr lang="cs-CZ" sz="900" b="1" dirty="0"/>
            <a:t> s.r.o.</a:t>
          </a:r>
          <a:endParaRPr lang="cs-CZ" sz="900" dirty="0"/>
        </a:p>
      </dgm:t>
    </dgm:pt>
    <dgm:pt modelId="{B8B2CDF8-A99D-4690-A5D1-C7C636B59147}" type="parTrans" cxnId="{830D7A58-4A36-4425-9A51-B745FB2C3365}">
      <dgm:prSet/>
      <dgm:spPr/>
      <dgm:t>
        <a:bodyPr/>
        <a:lstStyle/>
        <a:p>
          <a:endParaRPr lang="cs-CZ"/>
        </a:p>
      </dgm:t>
    </dgm:pt>
    <dgm:pt modelId="{E84798F3-CCFD-4B3D-B7E0-A6CC2A2B0AEC}" type="sibTrans" cxnId="{830D7A58-4A36-4425-9A51-B745FB2C3365}">
      <dgm:prSet/>
      <dgm:spPr/>
      <dgm:t>
        <a:bodyPr/>
        <a:lstStyle/>
        <a:p>
          <a:endParaRPr lang="cs-CZ"/>
        </a:p>
      </dgm:t>
    </dgm:pt>
    <dgm:pt modelId="{CDA93083-B816-445E-BF97-4E66E53919F6}" type="pres">
      <dgm:prSet presAssocID="{C05894E8-2C40-4FAC-B683-39F369F5BD18}" presName="compositeShape" presStyleCnt="0">
        <dgm:presLayoutVars>
          <dgm:dir/>
          <dgm:resizeHandles/>
        </dgm:presLayoutVars>
      </dgm:prSet>
      <dgm:spPr/>
    </dgm:pt>
    <dgm:pt modelId="{304D3A50-9CE3-4D09-BF16-66C438E8C0E5}" type="pres">
      <dgm:prSet presAssocID="{C05894E8-2C40-4FAC-B683-39F369F5BD18}" presName="pyramid" presStyleLbl="node1" presStyleIdx="0" presStyleCnt="1"/>
      <dgm:spPr/>
    </dgm:pt>
    <dgm:pt modelId="{6F700BAB-69ED-4294-B73D-8E77B6281FE4}" type="pres">
      <dgm:prSet presAssocID="{C05894E8-2C40-4FAC-B683-39F369F5BD18}" presName="theList" presStyleCnt="0"/>
      <dgm:spPr/>
    </dgm:pt>
    <dgm:pt modelId="{1224F04A-4A1A-4E23-B809-CABEAED614AA}" type="pres">
      <dgm:prSet presAssocID="{47BFEFC4-CF0D-4107-9395-53ABA075CB0F}" presName="aNode" presStyleLbl="fgAcc1" presStyleIdx="0" presStyleCnt="20">
        <dgm:presLayoutVars>
          <dgm:bulletEnabled val="1"/>
        </dgm:presLayoutVars>
      </dgm:prSet>
      <dgm:spPr/>
    </dgm:pt>
    <dgm:pt modelId="{C73556A2-F01A-4D31-BC5D-FAA15958EA62}" type="pres">
      <dgm:prSet presAssocID="{47BFEFC4-CF0D-4107-9395-53ABA075CB0F}" presName="aSpace" presStyleCnt="0"/>
      <dgm:spPr/>
    </dgm:pt>
    <dgm:pt modelId="{6A951B54-36A0-401D-8B83-54BE29B1E6FE}" type="pres">
      <dgm:prSet presAssocID="{561D6CB7-80AB-4A60-92CC-FC439BF44314}" presName="aNode" presStyleLbl="fgAcc1" presStyleIdx="1" presStyleCnt="20">
        <dgm:presLayoutVars>
          <dgm:bulletEnabled val="1"/>
        </dgm:presLayoutVars>
      </dgm:prSet>
      <dgm:spPr/>
    </dgm:pt>
    <dgm:pt modelId="{2B4AFA0A-D435-4132-B5B0-CED4DC2E1490}" type="pres">
      <dgm:prSet presAssocID="{561D6CB7-80AB-4A60-92CC-FC439BF44314}" presName="aSpace" presStyleCnt="0"/>
      <dgm:spPr/>
    </dgm:pt>
    <dgm:pt modelId="{6CD29E4F-1607-431C-A880-7D813F81B46D}" type="pres">
      <dgm:prSet presAssocID="{AC7264F8-B4AA-4A5A-9840-8E408FA3B7B2}" presName="aNode" presStyleLbl="fgAcc1" presStyleIdx="2" presStyleCnt="20">
        <dgm:presLayoutVars>
          <dgm:bulletEnabled val="1"/>
        </dgm:presLayoutVars>
      </dgm:prSet>
      <dgm:spPr/>
    </dgm:pt>
    <dgm:pt modelId="{8F59B946-7E2D-42EF-92A1-284F7FBDABC2}" type="pres">
      <dgm:prSet presAssocID="{AC7264F8-B4AA-4A5A-9840-8E408FA3B7B2}" presName="aSpace" presStyleCnt="0"/>
      <dgm:spPr/>
    </dgm:pt>
    <dgm:pt modelId="{91F40C23-26B6-4C00-A443-CE297A0F4072}" type="pres">
      <dgm:prSet presAssocID="{EF33B0B5-6A06-4920-9564-A48D08A99506}" presName="aNode" presStyleLbl="fgAcc1" presStyleIdx="3" presStyleCnt="20">
        <dgm:presLayoutVars>
          <dgm:bulletEnabled val="1"/>
        </dgm:presLayoutVars>
      </dgm:prSet>
      <dgm:spPr/>
    </dgm:pt>
    <dgm:pt modelId="{16BE6554-8432-42D1-854F-B346B7B93D04}" type="pres">
      <dgm:prSet presAssocID="{EF33B0B5-6A06-4920-9564-A48D08A99506}" presName="aSpace" presStyleCnt="0"/>
      <dgm:spPr/>
    </dgm:pt>
    <dgm:pt modelId="{0299DA3B-9E56-4551-8F87-582D51D9BEC4}" type="pres">
      <dgm:prSet presAssocID="{6CD7608A-ABDD-438D-A42F-CB93394B4BBC}" presName="aNode" presStyleLbl="fgAcc1" presStyleIdx="4" presStyleCnt="20">
        <dgm:presLayoutVars>
          <dgm:bulletEnabled val="1"/>
        </dgm:presLayoutVars>
      </dgm:prSet>
      <dgm:spPr/>
    </dgm:pt>
    <dgm:pt modelId="{195D4C94-1FA1-4C67-8300-879D49CEB8CC}" type="pres">
      <dgm:prSet presAssocID="{6CD7608A-ABDD-438D-A42F-CB93394B4BBC}" presName="aSpace" presStyleCnt="0"/>
      <dgm:spPr/>
    </dgm:pt>
    <dgm:pt modelId="{1824A8E7-EFD3-4947-A4C4-B320A2879A70}" type="pres">
      <dgm:prSet presAssocID="{ECB50974-B883-4CD9-9144-70E74C01377E}" presName="aNode" presStyleLbl="fgAcc1" presStyleIdx="5" presStyleCnt="20">
        <dgm:presLayoutVars>
          <dgm:bulletEnabled val="1"/>
        </dgm:presLayoutVars>
      </dgm:prSet>
      <dgm:spPr/>
    </dgm:pt>
    <dgm:pt modelId="{D4054263-F609-4F04-B112-AE1CECA10EDD}" type="pres">
      <dgm:prSet presAssocID="{ECB50974-B883-4CD9-9144-70E74C01377E}" presName="aSpace" presStyleCnt="0"/>
      <dgm:spPr/>
    </dgm:pt>
    <dgm:pt modelId="{23BB1917-1A14-46FE-B352-39DF11514252}" type="pres">
      <dgm:prSet presAssocID="{94AEC87E-86F6-41B5-9F48-8C8EE4F86573}" presName="aNode" presStyleLbl="fgAcc1" presStyleIdx="6" presStyleCnt="20">
        <dgm:presLayoutVars>
          <dgm:bulletEnabled val="1"/>
        </dgm:presLayoutVars>
      </dgm:prSet>
      <dgm:spPr/>
    </dgm:pt>
    <dgm:pt modelId="{D85C1FFF-01D9-4CEA-849B-F49E691D9357}" type="pres">
      <dgm:prSet presAssocID="{94AEC87E-86F6-41B5-9F48-8C8EE4F86573}" presName="aSpace" presStyleCnt="0"/>
      <dgm:spPr/>
    </dgm:pt>
    <dgm:pt modelId="{7AD86D9C-A9F0-430D-BEB4-B3954F2696B6}" type="pres">
      <dgm:prSet presAssocID="{BD9D6868-EF84-4397-99FE-9528A845D9AD}" presName="aNode" presStyleLbl="fgAcc1" presStyleIdx="7" presStyleCnt="20">
        <dgm:presLayoutVars>
          <dgm:bulletEnabled val="1"/>
        </dgm:presLayoutVars>
      </dgm:prSet>
      <dgm:spPr/>
    </dgm:pt>
    <dgm:pt modelId="{A8AA21A9-832D-46D0-A9F8-4738DDA10095}" type="pres">
      <dgm:prSet presAssocID="{BD9D6868-EF84-4397-99FE-9528A845D9AD}" presName="aSpace" presStyleCnt="0"/>
      <dgm:spPr/>
    </dgm:pt>
    <dgm:pt modelId="{54CC5697-E6B8-4C05-9757-AD9407C599C3}" type="pres">
      <dgm:prSet presAssocID="{35E766C4-8245-43E3-A86B-F1AE01C4A3F4}" presName="aNode" presStyleLbl="fgAcc1" presStyleIdx="8" presStyleCnt="20">
        <dgm:presLayoutVars>
          <dgm:bulletEnabled val="1"/>
        </dgm:presLayoutVars>
      </dgm:prSet>
      <dgm:spPr/>
    </dgm:pt>
    <dgm:pt modelId="{09088169-CBAC-4A5B-A09C-00D7B5D0A9E4}" type="pres">
      <dgm:prSet presAssocID="{35E766C4-8245-43E3-A86B-F1AE01C4A3F4}" presName="aSpace" presStyleCnt="0"/>
      <dgm:spPr/>
    </dgm:pt>
    <dgm:pt modelId="{ABD99151-31EB-4F6E-846F-9BCD0D4CFCAD}" type="pres">
      <dgm:prSet presAssocID="{69135341-6FCA-4FFF-836E-868501FE5083}" presName="aNode" presStyleLbl="fgAcc1" presStyleIdx="9" presStyleCnt="20">
        <dgm:presLayoutVars>
          <dgm:bulletEnabled val="1"/>
        </dgm:presLayoutVars>
      </dgm:prSet>
      <dgm:spPr/>
    </dgm:pt>
    <dgm:pt modelId="{34706181-D92C-4D28-9E58-1FF10098EAF0}" type="pres">
      <dgm:prSet presAssocID="{69135341-6FCA-4FFF-836E-868501FE5083}" presName="aSpace" presStyleCnt="0"/>
      <dgm:spPr/>
    </dgm:pt>
    <dgm:pt modelId="{07D3642B-64CB-4CC4-B674-FBA735348A2D}" type="pres">
      <dgm:prSet presAssocID="{584FB415-ECA0-469C-92D6-E11BA332AD11}" presName="aNode" presStyleLbl="fgAcc1" presStyleIdx="10" presStyleCnt="20">
        <dgm:presLayoutVars>
          <dgm:bulletEnabled val="1"/>
        </dgm:presLayoutVars>
      </dgm:prSet>
      <dgm:spPr/>
    </dgm:pt>
    <dgm:pt modelId="{A95E26D8-AA19-4062-A870-71FAF133E994}" type="pres">
      <dgm:prSet presAssocID="{584FB415-ECA0-469C-92D6-E11BA332AD11}" presName="aSpace" presStyleCnt="0"/>
      <dgm:spPr/>
    </dgm:pt>
    <dgm:pt modelId="{6CD08E40-6F51-49D8-AD7F-30E9EA28F3CF}" type="pres">
      <dgm:prSet presAssocID="{A55032DA-E4E2-4CB4-8BAA-FC721E68CAA1}" presName="aNode" presStyleLbl="fgAcc1" presStyleIdx="11" presStyleCnt="20">
        <dgm:presLayoutVars>
          <dgm:bulletEnabled val="1"/>
        </dgm:presLayoutVars>
      </dgm:prSet>
      <dgm:spPr/>
    </dgm:pt>
    <dgm:pt modelId="{F76593AB-2524-475E-AAF6-BFDDAFED2B78}" type="pres">
      <dgm:prSet presAssocID="{A55032DA-E4E2-4CB4-8BAA-FC721E68CAA1}" presName="aSpace" presStyleCnt="0"/>
      <dgm:spPr/>
    </dgm:pt>
    <dgm:pt modelId="{78867EDA-2A25-467C-9F93-807E1A5C93AF}" type="pres">
      <dgm:prSet presAssocID="{AAD24E68-382E-4EDB-B0D9-047F804CBB6B}" presName="aNode" presStyleLbl="fgAcc1" presStyleIdx="12" presStyleCnt="20">
        <dgm:presLayoutVars>
          <dgm:bulletEnabled val="1"/>
        </dgm:presLayoutVars>
      </dgm:prSet>
      <dgm:spPr/>
    </dgm:pt>
    <dgm:pt modelId="{7E8121B8-3570-4AAD-8D58-87C02EE72856}" type="pres">
      <dgm:prSet presAssocID="{AAD24E68-382E-4EDB-B0D9-047F804CBB6B}" presName="aSpace" presStyleCnt="0"/>
      <dgm:spPr/>
    </dgm:pt>
    <dgm:pt modelId="{340C5B49-51FB-4D90-BA41-59194589D207}" type="pres">
      <dgm:prSet presAssocID="{CA84919F-0C0B-4593-9DBD-804316240428}" presName="aNode" presStyleLbl="fgAcc1" presStyleIdx="13" presStyleCnt="20">
        <dgm:presLayoutVars>
          <dgm:bulletEnabled val="1"/>
        </dgm:presLayoutVars>
      </dgm:prSet>
      <dgm:spPr/>
    </dgm:pt>
    <dgm:pt modelId="{DC9BAEAB-F464-4E58-8F5D-C3977881937E}" type="pres">
      <dgm:prSet presAssocID="{CA84919F-0C0B-4593-9DBD-804316240428}" presName="aSpace" presStyleCnt="0"/>
      <dgm:spPr/>
    </dgm:pt>
    <dgm:pt modelId="{D06E62FE-28EA-4A4D-AF2E-7A30E1EF9860}" type="pres">
      <dgm:prSet presAssocID="{C8BE0C13-4F95-435D-BECC-25D5019B6D77}" presName="aNode" presStyleLbl="fgAcc1" presStyleIdx="14" presStyleCnt="20">
        <dgm:presLayoutVars>
          <dgm:bulletEnabled val="1"/>
        </dgm:presLayoutVars>
      </dgm:prSet>
      <dgm:spPr/>
    </dgm:pt>
    <dgm:pt modelId="{B28F8731-018B-4E65-8ED6-2E865DF54071}" type="pres">
      <dgm:prSet presAssocID="{C8BE0C13-4F95-435D-BECC-25D5019B6D77}" presName="aSpace" presStyleCnt="0"/>
      <dgm:spPr/>
    </dgm:pt>
    <dgm:pt modelId="{6B641DEC-4CB5-400B-9F89-F05DED69178C}" type="pres">
      <dgm:prSet presAssocID="{7CF1BAC5-86F1-4252-9D7A-887E1FE14812}" presName="aNode" presStyleLbl="fgAcc1" presStyleIdx="15" presStyleCnt="20">
        <dgm:presLayoutVars>
          <dgm:bulletEnabled val="1"/>
        </dgm:presLayoutVars>
      </dgm:prSet>
      <dgm:spPr/>
    </dgm:pt>
    <dgm:pt modelId="{CCCD769E-F636-4D2F-9102-2B3FE8BA4A00}" type="pres">
      <dgm:prSet presAssocID="{7CF1BAC5-86F1-4252-9D7A-887E1FE14812}" presName="aSpace" presStyleCnt="0"/>
      <dgm:spPr/>
    </dgm:pt>
    <dgm:pt modelId="{8B983D00-CD80-4F13-9802-79C5DC4D4ABE}" type="pres">
      <dgm:prSet presAssocID="{0EA3E48F-169E-4BC4-ABE7-FB6C9870C1EC}" presName="aNode" presStyleLbl="fgAcc1" presStyleIdx="16" presStyleCnt="20">
        <dgm:presLayoutVars>
          <dgm:bulletEnabled val="1"/>
        </dgm:presLayoutVars>
      </dgm:prSet>
      <dgm:spPr/>
    </dgm:pt>
    <dgm:pt modelId="{83816982-05D1-454A-A83A-54EFC7AEE747}" type="pres">
      <dgm:prSet presAssocID="{0EA3E48F-169E-4BC4-ABE7-FB6C9870C1EC}" presName="aSpace" presStyleCnt="0"/>
      <dgm:spPr/>
    </dgm:pt>
    <dgm:pt modelId="{8EA55740-FFB3-4325-8257-CB3B1DF22B99}" type="pres">
      <dgm:prSet presAssocID="{3A5D4E2C-7135-4474-B766-0CD5306314D8}" presName="aNode" presStyleLbl="fgAcc1" presStyleIdx="17" presStyleCnt="20">
        <dgm:presLayoutVars>
          <dgm:bulletEnabled val="1"/>
        </dgm:presLayoutVars>
      </dgm:prSet>
      <dgm:spPr/>
    </dgm:pt>
    <dgm:pt modelId="{0CF8CC9B-B66B-4189-8209-C84B465CAF67}" type="pres">
      <dgm:prSet presAssocID="{3A5D4E2C-7135-4474-B766-0CD5306314D8}" presName="aSpace" presStyleCnt="0"/>
      <dgm:spPr/>
    </dgm:pt>
    <dgm:pt modelId="{01C9BFC0-3553-440C-8120-7C6709AF466E}" type="pres">
      <dgm:prSet presAssocID="{C056908A-ECA8-4B02-BC52-06D722F6A61A}" presName="aNode" presStyleLbl="fgAcc1" presStyleIdx="18" presStyleCnt="20">
        <dgm:presLayoutVars>
          <dgm:bulletEnabled val="1"/>
        </dgm:presLayoutVars>
      </dgm:prSet>
      <dgm:spPr/>
    </dgm:pt>
    <dgm:pt modelId="{9AB08D65-8395-429F-BF79-EF8594173D40}" type="pres">
      <dgm:prSet presAssocID="{C056908A-ECA8-4B02-BC52-06D722F6A61A}" presName="aSpace" presStyleCnt="0"/>
      <dgm:spPr/>
    </dgm:pt>
    <dgm:pt modelId="{E89A2AA6-B0DC-4804-9702-4569599FC77A}" type="pres">
      <dgm:prSet presAssocID="{B856914F-3B34-4230-BA00-ACE3FFF90B28}" presName="aNode" presStyleLbl="fgAcc1" presStyleIdx="19" presStyleCnt="20">
        <dgm:presLayoutVars>
          <dgm:bulletEnabled val="1"/>
        </dgm:presLayoutVars>
      </dgm:prSet>
      <dgm:spPr/>
    </dgm:pt>
    <dgm:pt modelId="{5EDB6280-706C-418D-A084-A5AD83067A16}" type="pres">
      <dgm:prSet presAssocID="{B856914F-3B34-4230-BA00-ACE3FFF90B28}" presName="aSpace" presStyleCnt="0"/>
      <dgm:spPr/>
    </dgm:pt>
  </dgm:ptLst>
  <dgm:cxnLst>
    <dgm:cxn modelId="{6BF9B103-3051-4516-9004-54D6FDDF484C}" srcId="{C05894E8-2C40-4FAC-B683-39F369F5BD18}" destId="{35E766C4-8245-43E3-A86B-F1AE01C4A3F4}" srcOrd="8" destOrd="0" parTransId="{6D8DA87E-AA4D-4CB8-87A2-912F42F87CA3}" sibTransId="{BD404584-EBC2-4F82-B4EA-082A041DF8DF}"/>
    <dgm:cxn modelId="{4DB4A50C-D062-4046-855F-F977937C9132}" type="presOf" srcId="{EF33B0B5-6A06-4920-9564-A48D08A99506}" destId="{91F40C23-26B6-4C00-A443-CE297A0F4072}" srcOrd="0" destOrd="0" presId="urn:microsoft.com/office/officeart/2005/8/layout/pyramid2"/>
    <dgm:cxn modelId="{399F4120-0D92-42A7-8EC4-D8745D35DE23}" type="presOf" srcId="{CA84919F-0C0B-4593-9DBD-804316240428}" destId="{340C5B49-51FB-4D90-BA41-59194589D207}" srcOrd="0" destOrd="0" presId="urn:microsoft.com/office/officeart/2005/8/layout/pyramid2"/>
    <dgm:cxn modelId="{E71FE62C-2C66-4713-BB8C-6473B1603428}" srcId="{C05894E8-2C40-4FAC-B683-39F369F5BD18}" destId="{47BFEFC4-CF0D-4107-9395-53ABA075CB0F}" srcOrd="0" destOrd="0" parTransId="{A59BC21F-3CF4-45C1-9EB2-4894D031A62B}" sibTransId="{E812F2D2-221F-4A7B-815B-1E72E529FB12}"/>
    <dgm:cxn modelId="{1A0DC72F-C0F1-4E15-AA66-5ADE2A9D17ED}" srcId="{C05894E8-2C40-4FAC-B683-39F369F5BD18}" destId="{AC7264F8-B4AA-4A5A-9840-8E408FA3B7B2}" srcOrd="2" destOrd="0" parTransId="{2BC7E386-4CB9-41D7-BEA6-0671514610E3}" sibTransId="{70523D29-CE46-4849-9F70-DB3F41332057}"/>
    <dgm:cxn modelId="{31E21835-CAB6-4917-9434-47EF599DB9A1}" type="presOf" srcId="{B856914F-3B34-4230-BA00-ACE3FFF90B28}" destId="{E89A2AA6-B0DC-4804-9702-4569599FC77A}" srcOrd="0" destOrd="0" presId="urn:microsoft.com/office/officeart/2005/8/layout/pyramid2"/>
    <dgm:cxn modelId="{9F2ABB35-EFB1-4FA3-8997-E2CB523DF51B}" type="presOf" srcId="{7CF1BAC5-86F1-4252-9D7A-887E1FE14812}" destId="{6B641DEC-4CB5-400B-9F89-F05DED69178C}" srcOrd="0" destOrd="0" presId="urn:microsoft.com/office/officeart/2005/8/layout/pyramid2"/>
    <dgm:cxn modelId="{EB14B73A-A3A8-4396-9989-1FF4D5E1EA1F}" srcId="{C05894E8-2C40-4FAC-B683-39F369F5BD18}" destId="{6CD7608A-ABDD-438D-A42F-CB93394B4BBC}" srcOrd="4" destOrd="0" parTransId="{5E4108A7-0FB8-44DC-85FD-DE9CF191935F}" sibTransId="{01F29B6D-2A4A-4522-823C-166E6CF8E01F}"/>
    <dgm:cxn modelId="{00B06A5D-47D2-4F28-AE6E-C3F3CB971F72}" srcId="{C05894E8-2C40-4FAC-B683-39F369F5BD18}" destId="{ECB50974-B883-4CD9-9144-70E74C01377E}" srcOrd="5" destOrd="0" parTransId="{1A6EF307-77BD-4DFD-A928-9B30F13AB4D8}" sibTransId="{B1199576-8C7F-4923-8C13-A96C7C2F864D}"/>
    <dgm:cxn modelId="{D37AB05F-6126-4A4D-A7F8-04067A203196}" type="presOf" srcId="{35E766C4-8245-43E3-A86B-F1AE01C4A3F4}" destId="{54CC5697-E6B8-4C05-9757-AD9407C599C3}" srcOrd="0" destOrd="0" presId="urn:microsoft.com/office/officeart/2005/8/layout/pyramid2"/>
    <dgm:cxn modelId="{ADEF1E61-6A0C-4FAC-B7AA-1BCCF0A20FCA}" srcId="{C05894E8-2C40-4FAC-B683-39F369F5BD18}" destId="{CA84919F-0C0B-4593-9DBD-804316240428}" srcOrd="13" destOrd="0" parTransId="{91C292F8-66B5-4B0A-B774-29B4B46760F0}" sibTransId="{292EA2E7-EC99-4DB4-B97A-98675A21DB0B}"/>
    <dgm:cxn modelId="{B0B70446-F532-45F0-8BF5-254B958EEA55}" srcId="{C05894E8-2C40-4FAC-B683-39F369F5BD18}" destId="{C056908A-ECA8-4B02-BC52-06D722F6A61A}" srcOrd="18" destOrd="0" parTransId="{152C689C-20AD-4C70-8F01-3C7B265D9CA7}" sibTransId="{D3BEB967-EE5F-4DE2-B34F-66140B6A4141}"/>
    <dgm:cxn modelId="{6B98896A-F076-4B7A-BCFF-F17624F0D6B8}" srcId="{C05894E8-2C40-4FAC-B683-39F369F5BD18}" destId="{584FB415-ECA0-469C-92D6-E11BA332AD11}" srcOrd="10" destOrd="0" parTransId="{D28969E7-D1DA-4378-9A55-361B00801B50}" sibTransId="{D94BB9F3-F701-43F6-BE4B-B999CF547702}"/>
    <dgm:cxn modelId="{68F5B84F-2CB1-4FE5-B2E3-0672A0622DC0}" type="presOf" srcId="{6CD7608A-ABDD-438D-A42F-CB93394B4BBC}" destId="{0299DA3B-9E56-4551-8F87-582D51D9BEC4}" srcOrd="0" destOrd="0" presId="urn:microsoft.com/office/officeart/2005/8/layout/pyramid2"/>
    <dgm:cxn modelId="{8917E551-A097-4B55-BE4C-8C2004703F10}" type="presOf" srcId="{0EA3E48F-169E-4BC4-ABE7-FB6C9870C1EC}" destId="{8B983D00-CD80-4F13-9802-79C5DC4D4ABE}" srcOrd="0" destOrd="0" presId="urn:microsoft.com/office/officeart/2005/8/layout/pyramid2"/>
    <dgm:cxn modelId="{DD406F53-6898-4D15-83FD-C3A3DF3BE737}" srcId="{C05894E8-2C40-4FAC-B683-39F369F5BD18}" destId="{AAD24E68-382E-4EDB-B0D9-047F804CBB6B}" srcOrd="12" destOrd="0" parTransId="{A3F9D212-98D5-4FC3-9638-9A7DB4EFFA0B}" sibTransId="{18D30024-C92F-4E67-BF06-AC4AC668153A}"/>
    <dgm:cxn modelId="{F76D2B55-59EF-404F-A29E-D4A1260DC2EF}" type="presOf" srcId="{69135341-6FCA-4FFF-836E-868501FE5083}" destId="{ABD99151-31EB-4F6E-846F-9BCD0D4CFCAD}" srcOrd="0" destOrd="0" presId="urn:microsoft.com/office/officeart/2005/8/layout/pyramid2"/>
    <dgm:cxn modelId="{8342E876-206E-45B4-9791-49DB2E1C5989}" type="presOf" srcId="{561D6CB7-80AB-4A60-92CC-FC439BF44314}" destId="{6A951B54-36A0-401D-8B83-54BE29B1E6FE}" srcOrd="0" destOrd="0" presId="urn:microsoft.com/office/officeart/2005/8/layout/pyramid2"/>
    <dgm:cxn modelId="{830D7A58-4A36-4425-9A51-B745FB2C3365}" srcId="{C05894E8-2C40-4FAC-B683-39F369F5BD18}" destId="{B856914F-3B34-4230-BA00-ACE3FFF90B28}" srcOrd="19" destOrd="0" parTransId="{B8B2CDF8-A99D-4690-A5D1-C7C636B59147}" sibTransId="{E84798F3-CCFD-4B3D-B7E0-A6CC2A2B0AEC}"/>
    <dgm:cxn modelId="{E41AC558-3BE9-4A6B-A3DB-57A9DA16D5BD}" type="presOf" srcId="{BD9D6868-EF84-4397-99FE-9528A845D9AD}" destId="{7AD86D9C-A9F0-430D-BEB4-B3954F2696B6}" srcOrd="0" destOrd="0" presId="urn:microsoft.com/office/officeart/2005/8/layout/pyramid2"/>
    <dgm:cxn modelId="{94472A81-9783-4667-91E5-068A5AAC4CF3}" type="presOf" srcId="{AC7264F8-B4AA-4A5A-9840-8E408FA3B7B2}" destId="{6CD29E4F-1607-431C-A880-7D813F81B46D}" srcOrd="0" destOrd="0" presId="urn:microsoft.com/office/officeart/2005/8/layout/pyramid2"/>
    <dgm:cxn modelId="{62CAEC83-04EC-4DD6-86A3-6BAC5B8F2545}" type="presOf" srcId="{47BFEFC4-CF0D-4107-9395-53ABA075CB0F}" destId="{1224F04A-4A1A-4E23-B809-CABEAED614AA}" srcOrd="0" destOrd="0" presId="urn:microsoft.com/office/officeart/2005/8/layout/pyramid2"/>
    <dgm:cxn modelId="{A7DFF198-6789-437B-884D-0852C5C511F8}" srcId="{C05894E8-2C40-4FAC-B683-39F369F5BD18}" destId="{3A5D4E2C-7135-4474-B766-0CD5306314D8}" srcOrd="17" destOrd="0" parTransId="{66CB3AE8-3C10-4EC1-94B5-7B4D3E664893}" sibTransId="{30FC9F60-6E93-45D1-A834-48ACE087F9A9}"/>
    <dgm:cxn modelId="{84D0079A-5EA8-435A-8D21-F5783132C790}" srcId="{C05894E8-2C40-4FAC-B683-39F369F5BD18}" destId="{0EA3E48F-169E-4BC4-ABE7-FB6C9870C1EC}" srcOrd="16" destOrd="0" parTransId="{70B3E2D7-2415-4CCA-9F6F-AA8766E4A21E}" sibTransId="{80FD2EDC-4BDC-4313-8A8D-AED44607CEFA}"/>
    <dgm:cxn modelId="{C050949B-552D-4EA3-A40E-7D3954F12B0A}" srcId="{C05894E8-2C40-4FAC-B683-39F369F5BD18}" destId="{C8BE0C13-4F95-435D-BECC-25D5019B6D77}" srcOrd="14" destOrd="0" parTransId="{1D5EAB42-5B24-4078-9E6A-B1BA3A6477A3}" sibTransId="{E292287A-4BCD-413B-91FA-FF7F37087621}"/>
    <dgm:cxn modelId="{C797B99B-543E-430D-9FF8-7CA87022A7F8}" type="presOf" srcId="{ECB50974-B883-4CD9-9144-70E74C01377E}" destId="{1824A8E7-EFD3-4947-A4C4-B320A2879A70}" srcOrd="0" destOrd="0" presId="urn:microsoft.com/office/officeart/2005/8/layout/pyramid2"/>
    <dgm:cxn modelId="{FA12C09B-9AA6-4DD3-8A67-0678BAB1DF7D}" srcId="{C05894E8-2C40-4FAC-B683-39F369F5BD18}" destId="{561D6CB7-80AB-4A60-92CC-FC439BF44314}" srcOrd="1" destOrd="0" parTransId="{E18D4943-C209-45F8-A09D-74F9638D68B1}" sibTransId="{607C57EE-AE55-4392-862D-6A5AB7AC7F55}"/>
    <dgm:cxn modelId="{F30AE6A2-6A41-407C-8810-94CFFA81E2DD}" srcId="{C05894E8-2C40-4FAC-B683-39F369F5BD18}" destId="{69135341-6FCA-4FFF-836E-868501FE5083}" srcOrd="9" destOrd="0" parTransId="{7029260E-686B-4BB0-A36F-B1BC451229E9}" sibTransId="{CA2AE273-6304-4C70-9816-43575268E624}"/>
    <dgm:cxn modelId="{E4992DAD-59B5-4CEB-B43B-3DADA068862A}" type="presOf" srcId="{C8BE0C13-4F95-435D-BECC-25D5019B6D77}" destId="{D06E62FE-28EA-4A4D-AF2E-7A30E1EF9860}" srcOrd="0" destOrd="0" presId="urn:microsoft.com/office/officeart/2005/8/layout/pyramid2"/>
    <dgm:cxn modelId="{003BF7AD-EC7F-4A9E-AFD8-9A0BCDE973E1}" srcId="{C05894E8-2C40-4FAC-B683-39F369F5BD18}" destId="{EF33B0B5-6A06-4920-9564-A48D08A99506}" srcOrd="3" destOrd="0" parTransId="{310EB589-5C9D-48AD-A4AC-7C0E65E78412}" sibTransId="{7D4EFD88-0AFC-4355-A8F6-954574DFB5E7}"/>
    <dgm:cxn modelId="{08C77BAE-4AB7-4E57-AF14-9FF601CBBF22}" type="presOf" srcId="{3A5D4E2C-7135-4474-B766-0CD5306314D8}" destId="{8EA55740-FFB3-4325-8257-CB3B1DF22B99}" srcOrd="0" destOrd="0" presId="urn:microsoft.com/office/officeart/2005/8/layout/pyramid2"/>
    <dgm:cxn modelId="{AD1449B3-9B02-47DB-9D68-16288D1C0911}" type="presOf" srcId="{A55032DA-E4E2-4CB4-8BAA-FC721E68CAA1}" destId="{6CD08E40-6F51-49D8-AD7F-30E9EA28F3CF}" srcOrd="0" destOrd="0" presId="urn:microsoft.com/office/officeart/2005/8/layout/pyramid2"/>
    <dgm:cxn modelId="{3ED97ABE-5308-4345-9730-78AF1466DAC1}" type="presOf" srcId="{C056908A-ECA8-4B02-BC52-06D722F6A61A}" destId="{01C9BFC0-3553-440C-8120-7C6709AF466E}" srcOrd="0" destOrd="0" presId="urn:microsoft.com/office/officeart/2005/8/layout/pyramid2"/>
    <dgm:cxn modelId="{ADF8E1BF-8BB3-4989-A97A-195819BA0196}" type="presOf" srcId="{AAD24E68-382E-4EDB-B0D9-047F804CBB6B}" destId="{78867EDA-2A25-467C-9F93-807E1A5C93AF}" srcOrd="0" destOrd="0" presId="urn:microsoft.com/office/officeart/2005/8/layout/pyramid2"/>
    <dgm:cxn modelId="{AC49BEC0-3902-4C47-9053-F31CA5345FC2}" type="presOf" srcId="{584FB415-ECA0-469C-92D6-E11BA332AD11}" destId="{07D3642B-64CB-4CC4-B674-FBA735348A2D}" srcOrd="0" destOrd="0" presId="urn:microsoft.com/office/officeart/2005/8/layout/pyramid2"/>
    <dgm:cxn modelId="{956490C9-E084-4D50-95D9-43449EE6A302}" srcId="{C05894E8-2C40-4FAC-B683-39F369F5BD18}" destId="{7CF1BAC5-86F1-4252-9D7A-887E1FE14812}" srcOrd="15" destOrd="0" parTransId="{A3EE9D63-9B84-49B4-BEFD-BC4E5D2DE1C3}" sibTransId="{2333A572-778F-4B8C-9F14-EEA23A105C03}"/>
    <dgm:cxn modelId="{864B63CC-3E67-4226-BDF3-829595E1FF98}" type="presOf" srcId="{C05894E8-2C40-4FAC-B683-39F369F5BD18}" destId="{CDA93083-B816-445E-BF97-4E66E53919F6}" srcOrd="0" destOrd="0" presId="urn:microsoft.com/office/officeart/2005/8/layout/pyramid2"/>
    <dgm:cxn modelId="{D4798CD2-F0F7-4DD4-98A2-2E9CA6B011FA}" srcId="{C05894E8-2C40-4FAC-B683-39F369F5BD18}" destId="{94AEC87E-86F6-41B5-9F48-8C8EE4F86573}" srcOrd="6" destOrd="0" parTransId="{CDEA1119-82C0-4A05-93D5-262C9EB6DC0C}" sibTransId="{768E1603-46B7-4B3E-B404-DB8A002E4A86}"/>
    <dgm:cxn modelId="{8B3C17D7-5F11-4D93-BFB3-DA5807DCA6A0}" type="presOf" srcId="{94AEC87E-86F6-41B5-9F48-8C8EE4F86573}" destId="{23BB1917-1A14-46FE-B352-39DF11514252}" srcOrd="0" destOrd="0" presId="urn:microsoft.com/office/officeart/2005/8/layout/pyramid2"/>
    <dgm:cxn modelId="{F8A7B3DC-C43D-4B87-BA1B-3EF193818FED}" srcId="{C05894E8-2C40-4FAC-B683-39F369F5BD18}" destId="{A55032DA-E4E2-4CB4-8BAA-FC721E68CAA1}" srcOrd="11" destOrd="0" parTransId="{27BAA5D2-6171-41FF-B229-8A5EA53F600E}" sibTransId="{7DFDEA38-4778-4B7E-848E-EC2877516247}"/>
    <dgm:cxn modelId="{D9D1A0DE-B48B-44ED-951E-EBEE84F369AD}" srcId="{C05894E8-2C40-4FAC-B683-39F369F5BD18}" destId="{BD9D6868-EF84-4397-99FE-9528A845D9AD}" srcOrd="7" destOrd="0" parTransId="{32B16B0F-57F8-4E81-8934-48740FCD06B7}" sibTransId="{19D4E5A3-C8B5-4B78-805D-9F2DB6353FE3}"/>
    <dgm:cxn modelId="{E4C56010-5195-4722-9F50-08A5641D5EC2}" type="presParOf" srcId="{CDA93083-B816-445E-BF97-4E66E53919F6}" destId="{304D3A50-9CE3-4D09-BF16-66C438E8C0E5}" srcOrd="0" destOrd="0" presId="urn:microsoft.com/office/officeart/2005/8/layout/pyramid2"/>
    <dgm:cxn modelId="{159842B9-CF84-4B5A-9569-33B34E2C541F}" type="presParOf" srcId="{CDA93083-B816-445E-BF97-4E66E53919F6}" destId="{6F700BAB-69ED-4294-B73D-8E77B6281FE4}" srcOrd="1" destOrd="0" presId="urn:microsoft.com/office/officeart/2005/8/layout/pyramid2"/>
    <dgm:cxn modelId="{431FBC34-849A-4254-AE32-7B5E34344FCE}" type="presParOf" srcId="{6F700BAB-69ED-4294-B73D-8E77B6281FE4}" destId="{1224F04A-4A1A-4E23-B809-CABEAED614AA}" srcOrd="0" destOrd="0" presId="urn:microsoft.com/office/officeart/2005/8/layout/pyramid2"/>
    <dgm:cxn modelId="{976F7C9E-91B8-4AB7-A510-AE923E3AD07F}" type="presParOf" srcId="{6F700BAB-69ED-4294-B73D-8E77B6281FE4}" destId="{C73556A2-F01A-4D31-BC5D-FAA15958EA62}" srcOrd="1" destOrd="0" presId="urn:microsoft.com/office/officeart/2005/8/layout/pyramid2"/>
    <dgm:cxn modelId="{F629BA4D-57D5-4D35-9CF6-49C1DB946D2B}" type="presParOf" srcId="{6F700BAB-69ED-4294-B73D-8E77B6281FE4}" destId="{6A951B54-36A0-401D-8B83-54BE29B1E6FE}" srcOrd="2" destOrd="0" presId="urn:microsoft.com/office/officeart/2005/8/layout/pyramid2"/>
    <dgm:cxn modelId="{0AC5CB58-52A6-4329-8B2A-FA3BA884CA96}" type="presParOf" srcId="{6F700BAB-69ED-4294-B73D-8E77B6281FE4}" destId="{2B4AFA0A-D435-4132-B5B0-CED4DC2E1490}" srcOrd="3" destOrd="0" presId="urn:microsoft.com/office/officeart/2005/8/layout/pyramid2"/>
    <dgm:cxn modelId="{79F38910-6AE7-4CAF-BCF5-C68F4076B156}" type="presParOf" srcId="{6F700BAB-69ED-4294-B73D-8E77B6281FE4}" destId="{6CD29E4F-1607-431C-A880-7D813F81B46D}" srcOrd="4" destOrd="0" presId="urn:microsoft.com/office/officeart/2005/8/layout/pyramid2"/>
    <dgm:cxn modelId="{48FF1DE0-0D32-4616-92B3-DBE5A46B5230}" type="presParOf" srcId="{6F700BAB-69ED-4294-B73D-8E77B6281FE4}" destId="{8F59B946-7E2D-42EF-92A1-284F7FBDABC2}" srcOrd="5" destOrd="0" presId="urn:microsoft.com/office/officeart/2005/8/layout/pyramid2"/>
    <dgm:cxn modelId="{8AA47005-6334-437B-B38F-A4D0C5DF5091}" type="presParOf" srcId="{6F700BAB-69ED-4294-B73D-8E77B6281FE4}" destId="{91F40C23-26B6-4C00-A443-CE297A0F4072}" srcOrd="6" destOrd="0" presId="urn:microsoft.com/office/officeart/2005/8/layout/pyramid2"/>
    <dgm:cxn modelId="{2DBED2BD-FCB9-462E-8AD3-3475AFF17C5D}" type="presParOf" srcId="{6F700BAB-69ED-4294-B73D-8E77B6281FE4}" destId="{16BE6554-8432-42D1-854F-B346B7B93D04}" srcOrd="7" destOrd="0" presId="urn:microsoft.com/office/officeart/2005/8/layout/pyramid2"/>
    <dgm:cxn modelId="{C4CD1BA9-F562-4001-900A-9A4FE8826988}" type="presParOf" srcId="{6F700BAB-69ED-4294-B73D-8E77B6281FE4}" destId="{0299DA3B-9E56-4551-8F87-582D51D9BEC4}" srcOrd="8" destOrd="0" presId="urn:microsoft.com/office/officeart/2005/8/layout/pyramid2"/>
    <dgm:cxn modelId="{073FB76A-67A5-4176-BF74-19791EE0E7FF}" type="presParOf" srcId="{6F700BAB-69ED-4294-B73D-8E77B6281FE4}" destId="{195D4C94-1FA1-4C67-8300-879D49CEB8CC}" srcOrd="9" destOrd="0" presId="urn:microsoft.com/office/officeart/2005/8/layout/pyramid2"/>
    <dgm:cxn modelId="{09610CFB-D309-4C65-99C3-DE355AC380B6}" type="presParOf" srcId="{6F700BAB-69ED-4294-B73D-8E77B6281FE4}" destId="{1824A8E7-EFD3-4947-A4C4-B320A2879A70}" srcOrd="10" destOrd="0" presId="urn:microsoft.com/office/officeart/2005/8/layout/pyramid2"/>
    <dgm:cxn modelId="{3DEA2BF4-6DF6-4B71-9D27-472D663D5957}" type="presParOf" srcId="{6F700BAB-69ED-4294-B73D-8E77B6281FE4}" destId="{D4054263-F609-4F04-B112-AE1CECA10EDD}" srcOrd="11" destOrd="0" presId="urn:microsoft.com/office/officeart/2005/8/layout/pyramid2"/>
    <dgm:cxn modelId="{929C5ADB-3AAC-42F3-8D12-CA6B7C17B5B0}" type="presParOf" srcId="{6F700BAB-69ED-4294-B73D-8E77B6281FE4}" destId="{23BB1917-1A14-46FE-B352-39DF11514252}" srcOrd="12" destOrd="0" presId="urn:microsoft.com/office/officeart/2005/8/layout/pyramid2"/>
    <dgm:cxn modelId="{0E163F59-920A-4BA0-863D-DC4E2855452A}" type="presParOf" srcId="{6F700BAB-69ED-4294-B73D-8E77B6281FE4}" destId="{D85C1FFF-01D9-4CEA-849B-F49E691D9357}" srcOrd="13" destOrd="0" presId="urn:microsoft.com/office/officeart/2005/8/layout/pyramid2"/>
    <dgm:cxn modelId="{C58CFC32-7507-4F0D-A52C-C7FA88108783}" type="presParOf" srcId="{6F700BAB-69ED-4294-B73D-8E77B6281FE4}" destId="{7AD86D9C-A9F0-430D-BEB4-B3954F2696B6}" srcOrd="14" destOrd="0" presId="urn:microsoft.com/office/officeart/2005/8/layout/pyramid2"/>
    <dgm:cxn modelId="{C38B0111-DB28-4BC0-BABB-5265DA8CB4E6}" type="presParOf" srcId="{6F700BAB-69ED-4294-B73D-8E77B6281FE4}" destId="{A8AA21A9-832D-46D0-A9F8-4738DDA10095}" srcOrd="15" destOrd="0" presId="urn:microsoft.com/office/officeart/2005/8/layout/pyramid2"/>
    <dgm:cxn modelId="{BF8D5A01-251C-4777-A107-C27D4EE9C0F4}" type="presParOf" srcId="{6F700BAB-69ED-4294-B73D-8E77B6281FE4}" destId="{54CC5697-E6B8-4C05-9757-AD9407C599C3}" srcOrd="16" destOrd="0" presId="urn:microsoft.com/office/officeart/2005/8/layout/pyramid2"/>
    <dgm:cxn modelId="{EB24A665-A900-41D9-BBE4-45138493FEB7}" type="presParOf" srcId="{6F700BAB-69ED-4294-B73D-8E77B6281FE4}" destId="{09088169-CBAC-4A5B-A09C-00D7B5D0A9E4}" srcOrd="17" destOrd="0" presId="urn:microsoft.com/office/officeart/2005/8/layout/pyramid2"/>
    <dgm:cxn modelId="{CD8B97BD-1AA0-460B-BDF1-E7A52323CE6B}" type="presParOf" srcId="{6F700BAB-69ED-4294-B73D-8E77B6281FE4}" destId="{ABD99151-31EB-4F6E-846F-9BCD0D4CFCAD}" srcOrd="18" destOrd="0" presId="urn:microsoft.com/office/officeart/2005/8/layout/pyramid2"/>
    <dgm:cxn modelId="{EE8D59AB-903C-4929-9743-047AEB981180}" type="presParOf" srcId="{6F700BAB-69ED-4294-B73D-8E77B6281FE4}" destId="{34706181-D92C-4D28-9E58-1FF10098EAF0}" srcOrd="19" destOrd="0" presId="urn:microsoft.com/office/officeart/2005/8/layout/pyramid2"/>
    <dgm:cxn modelId="{6B00FD96-6826-47D9-8085-FEB7BEA6C5FA}" type="presParOf" srcId="{6F700BAB-69ED-4294-B73D-8E77B6281FE4}" destId="{07D3642B-64CB-4CC4-B674-FBA735348A2D}" srcOrd="20" destOrd="0" presId="urn:microsoft.com/office/officeart/2005/8/layout/pyramid2"/>
    <dgm:cxn modelId="{377B410B-5612-467C-8572-0AE829BC1C77}" type="presParOf" srcId="{6F700BAB-69ED-4294-B73D-8E77B6281FE4}" destId="{A95E26D8-AA19-4062-A870-71FAF133E994}" srcOrd="21" destOrd="0" presId="urn:microsoft.com/office/officeart/2005/8/layout/pyramid2"/>
    <dgm:cxn modelId="{B7299DD4-47AD-42CC-871F-7246A9191F1C}" type="presParOf" srcId="{6F700BAB-69ED-4294-B73D-8E77B6281FE4}" destId="{6CD08E40-6F51-49D8-AD7F-30E9EA28F3CF}" srcOrd="22" destOrd="0" presId="urn:microsoft.com/office/officeart/2005/8/layout/pyramid2"/>
    <dgm:cxn modelId="{7BE9AE34-63EF-4BF8-BFB8-84D9477F738E}" type="presParOf" srcId="{6F700BAB-69ED-4294-B73D-8E77B6281FE4}" destId="{F76593AB-2524-475E-AAF6-BFDDAFED2B78}" srcOrd="23" destOrd="0" presId="urn:microsoft.com/office/officeart/2005/8/layout/pyramid2"/>
    <dgm:cxn modelId="{0315AECD-473B-4A06-A8CF-5AF780E363DA}" type="presParOf" srcId="{6F700BAB-69ED-4294-B73D-8E77B6281FE4}" destId="{78867EDA-2A25-467C-9F93-807E1A5C93AF}" srcOrd="24" destOrd="0" presId="urn:microsoft.com/office/officeart/2005/8/layout/pyramid2"/>
    <dgm:cxn modelId="{863D41E2-19B5-4434-B7B8-A772C806C14D}" type="presParOf" srcId="{6F700BAB-69ED-4294-B73D-8E77B6281FE4}" destId="{7E8121B8-3570-4AAD-8D58-87C02EE72856}" srcOrd="25" destOrd="0" presId="urn:microsoft.com/office/officeart/2005/8/layout/pyramid2"/>
    <dgm:cxn modelId="{14DA8063-F227-4D2E-BC65-16FD1D0E234A}" type="presParOf" srcId="{6F700BAB-69ED-4294-B73D-8E77B6281FE4}" destId="{340C5B49-51FB-4D90-BA41-59194589D207}" srcOrd="26" destOrd="0" presId="urn:microsoft.com/office/officeart/2005/8/layout/pyramid2"/>
    <dgm:cxn modelId="{1004F3D0-6B87-42DB-8253-1087B3672604}" type="presParOf" srcId="{6F700BAB-69ED-4294-B73D-8E77B6281FE4}" destId="{DC9BAEAB-F464-4E58-8F5D-C3977881937E}" srcOrd="27" destOrd="0" presId="urn:microsoft.com/office/officeart/2005/8/layout/pyramid2"/>
    <dgm:cxn modelId="{21172372-BE46-477E-A4EA-D03755E836C0}" type="presParOf" srcId="{6F700BAB-69ED-4294-B73D-8E77B6281FE4}" destId="{D06E62FE-28EA-4A4D-AF2E-7A30E1EF9860}" srcOrd="28" destOrd="0" presId="urn:microsoft.com/office/officeart/2005/8/layout/pyramid2"/>
    <dgm:cxn modelId="{875D1593-22E2-480F-AC02-B7DFD61A4C4E}" type="presParOf" srcId="{6F700BAB-69ED-4294-B73D-8E77B6281FE4}" destId="{B28F8731-018B-4E65-8ED6-2E865DF54071}" srcOrd="29" destOrd="0" presId="urn:microsoft.com/office/officeart/2005/8/layout/pyramid2"/>
    <dgm:cxn modelId="{9C15E1A5-BBA1-462F-9C83-EC6ECE1A2D05}" type="presParOf" srcId="{6F700BAB-69ED-4294-B73D-8E77B6281FE4}" destId="{6B641DEC-4CB5-400B-9F89-F05DED69178C}" srcOrd="30" destOrd="0" presId="urn:microsoft.com/office/officeart/2005/8/layout/pyramid2"/>
    <dgm:cxn modelId="{C8A12899-DBF3-45A0-8331-F49C35B553EE}" type="presParOf" srcId="{6F700BAB-69ED-4294-B73D-8E77B6281FE4}" destId="{CCCD769E-F636-4D2F-9102-2B3FE8BA4A00}" srcOrd="31" destOrd="0" presId="urn:microsoft.com/office/officeart/2005/8/layout/pyramid2"/>
    <dgm:cxn modelId="{A875BBF6-3CF6-41FC-B354-D951B1FDC9E0}" type="presParOf" srcId="{6F700BAB-69ED-4294-B73D-8E77B6281FE4}" destId="{8B983D00-CD80-4F13-9802-79C5DC4D4ABE}" srcOrd="32" destOrd="0" presId="urn:microsoft.com/office/officeart/2005/8/layout/pyramid2"/>
    <dgm:cxn modelId="{C481BC85-4849-41C0-8087-2EF78CFAEB8D}" type="presParOf" srcId="{6F700BAB-69ED-4294-B73D-8E77B6281FE4}" destId="{83816982-05D1-454A-A83A-54EFC7AEE747}" srcOrd="33" destOrd="0" presId="urn:microsoft.com/office/officeart/2005/8/layout/pyramid2"/>
    <dgm:cxn modelId="{A97FC8AD-E3C0-4991-87D8-87CAF48A62F7}" type="presParOf" srcId="{6F700BAB-69ED-4294-B73D-8E77B6281FE4}" destId="{8EA55740-FFB3-4325-8257-CB3B1DF22B99}" srcOrd="34" destOrd="0" presId="urn:microsoft.com/office/officeart/2005/8/layout/pyramid2"/>
    <dgm:cxn modelId="{6E111FBE-62B2-4A36-A1F8-BAC005F8B7BA}" type="presParOf" srcId="{6F700BAB-69ED-4294-B73D-8E77B6281FE4}" destId="{0CF8CC9B-B66B-4189-8209-C84B465CAF67}" srcOrd="35" destOrd="0" presId="urn:microsoft.com/office/officeart/2005/8/layout/pyramid2"/>
    <dgm:cxn modelId="{1895DEC6-1740-487B-B524-4F036D654293}" type="presParOf" srcId="{6F700BAB-69ED-4294-B73D-8E77B6281FE4}" destId="{01C9BFC0-3553-440C-8120-7C6709AF466E}" srcOrd="36" destOrd="0" presId="urn:microsoft.com/office/officeart/2005/8/layout/pyramid2"/>
    <dgm:cxn modelId="{6067CCAE-2814-47D5-9FD9-CDA67546217E}" type="presParOf" srcId="{6F700BAB-69ED-4294-B73D-8E77B6281FE4}" destId="{9AB08D65-8395-429F-BF79-EF8594173D40}" srcOrd="37" destOrd="0" presId="urn:microsoft.com/office/officeart/2005/8/layout/pyramid2"/>
    <dgm:cxn modelId="{434F1AA1-4504-4DFC-AEFA-B7C438D6927B}" type="presParOf" srcId="{6F700BAB-69ED-4294-B73D-8E77B6281FE4}" destId="{E89A2AA6-B0DC-4804-9702-4569599FC77A}" srcOrd="38" destOrd="0" presId="urn:microsoft.com/office/officeart/2005/8/layout/pyramid2"/>
    <dgm:cxn modelId="{FF1FE901-AEDA-410B-8E66-E6483BBC9221}" type="presParOf" srcId="{6F700BAB-69ED-4294-B73D-8E77B6281FE4}" destId="{5EDB6280-706C-418D-A084-A5AD83067A16}" srcOrd="3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A001B8-62DD-4E3D-BCED-3081CFF5BE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96281A-BDA9-49E1-8D5B-0F71F0C3512E}">
      <dgm:prSet custT="1"/>
      <dgm:spPr/>
      <dgm:t>
        <a:bodyPr/>
        <a:lstStyle/>
        <a:p>
          <a:pPr algn="ctr"/>
          <a:r>
            <a:rPr lang="cs-CZ" sz="2800" dirty="0"/>
            <a:t>            Stav zjištěný v I. etapě:</a:t>
          </a:r>
          <a:endParaRPr lang="cs-CZ" sz="2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E9F719-0291-472C-9275-636DE0DE932C}" type="parTrans" cxnId="{3781207D-90A0-4B31-B150-751C5C0D7890}">
      <dgm:prSet/>
      <dgm:spPr/>
      <dgm:t>
        <a:bodyPr/>
        <a:lstStyle/>
        <a:p>
          <a:endParaRPr lang="cs-CZ"/>
        </a:p>
      </dgm:t>
    </dgm:pt>
    <dgm:pt modelId="{407C175B-D23A-437B-AD24-FFDE424E996B}" type="sibTrans" cxnId="{3781207D-90A0-4B31-B150-751C5C0D7890}">
      <dgm:prSet/>
      <dgm:spPr/>
      <dgm:t>
        <a:bodyPr/>
        <a:lstStyle/>
        <a:p>
          <a:endParaRPr lang="cs-CZ"/>
        </a:p>
      </dgm:t>
    </dgm:pt>
    <dgm:pt modelId="{9E066255-4C39-4995-9FB1-65969C29EBE8}" type="pres">
      <dgm:prSet presAssocID="{5FA001B8-62DD-4E3D-BCED-3081CFF5BE3D}" presName="linear" presStyleCnt="0">
        <dgm:presLayoutVars>
          <dgm:animLvl val="lvl"/>
          <dgm:resizeHandles val="exact"/>
        </dgm:presLayoutVars>
      </dgm:prSet>
      <dgm:spPr/>
    </dgm:pt>
    <dgm:pt modelId="{B07B8448-0E0A-4E78-B2D6-B69846001EFC}" type="pres">
      <dgm:prSet presAssocID="{BF96281A-BDA9-49E1-8D5B-0F71F0C3512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688D050-4B12-40E4-AD72-3D70C17C5A55}" type="presOf" srcId="{5FA001B8-62DD-4E3D-BCED-3081CFF5BE3D}" destId="{9E066255-4C39-4995-9FB1-65969C29EBE8}" srcOrd="0" destOrd="0" presId="urn:microsoft.com/office/officeart/2005/8/layout/vList2"/>
    <dgm:cxn modelId="{3781207D-90A0-4B31-B150-751C5C0D7890}" srcId="{5FA001B8-62DD-4E3D-BCED-3081CFF5BE3D}" destId="{BF96281A-BDA9-49E1-8D5B-0F71F0C3512E}" srcOrd="0" destOrd="0" parTransId="{6BE9F719-0291-472C-9275-636DE0DE932C}" sibTransId="{407C175B-D23A-437B-AD24-FFDE424E996B}"/>
    <dgm:cxn modelId="{CEBEBACE-4216-475D-85DB-4224AD510F5C}" type="presOf" srcId="{BF96281A-BDA9-49E1-8D5B-0F71F0C3512E}" destId="{B07B8448-0E0A-4E78-B2D6-B69846001EFC}" srcOrd="0" destOrd="0" presId="urn:microsoft.com/office/officeart/2005/8/layout/vList2"/>
    <dgm:cxn modelId="{8F3AB5BB-DE18-40BB-99DF-61A8A88741FE}" type="presParOf" srcId="{9E066255-4C39-4995-9FB1-65969C29EBE8}" destId="{B07B8448-0E0A-4E78-B2D6-B69846001EF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BF4C3F-B6C1-4608-BE57-2BA3F6ED4F41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5CB7F8CB-4D04-415B-9A56-2E6B3A7EA0EE}">
      <dgm:prSet phldrT="[Text]" custT="1"/>
      <dgm:spPr/>
      <dgm:t>
        <a:bodyPr/>
        <a:lstStyle/>
        <a:p>
          <a:r>
            <a:rPr lang="cs-CZ" sz="1700" b="1" dirty="0">
              <a:solidFill>
                <a:srgbClr val="FE5200"/>
              </a:solidFill>
            </a:rPr>
            <a:t>Předsmluvní informace</a:t>
          </a:r>
        </a:p>
      </dgm:t>
    </dgm:pt>
    <dgm:pt modelId="{5E8E0743-C001-46FA-84CE-D0795AEC9CB0}" type="parTrans" cxnId="{9D6A0F43-FBB6-4409-9F42-0DAF122F4596}">
      <dgm:prSet/>
      <dgm:spPr/>
      <dgm:t>
        <a:bodyPr/>
        <a:lstStyle/>
        <a:p>
          <a:endParaRPr lang="cs-CZ"/>
        </a:p>
      </dgm:t>
    </dgm:pt>
    <dgm:pt modelId="{15B5B015-32C5-4E4C-A8D6-9CA3AB2771AF}" type="sibTrans" cxnId="{9D6A0F43-FBB6-4409-9F42-0DAF122F4596}">
      <dgm:prSet/>
      <dgm:spPr/>
      <dgm:t>
        <a:bodyPr/>
        <a:lstStyle/>
        <a:p>
          <a:endParaRPr lang="cs-CZ"/>
        </a:p>
      </dgm:t>
    </dgm:pt>
    <dgm:pt modelId="{F7A51E27-D722-4F42-98DE-367E199F51A6}">
      <dgm:prSet phldrT="[Text]" custT="1"/>
      <dgm:spPr/>
      <dgm:t>
        <a:bodyPr/>
        <a:lstStyle/>
        <a:p>
          <a:r>
            <a:rPr lang="cs-CZ" sz="1700" b="1" dirty="0">
              <a:solidFill>
                <a:srgbClr val="FE5200"/>
              </a:solidFill>
            </a:rPr>
            <a:t>Shrnutí smlouvy</a:t>
          </a:r>
        </a:p>
      </dgm:t>
    </dgm:pt>
    <dgm:pt modelId="{0A16AAE8-A305-471D-8149-8C10951843CB}" type="parTrans" cxnId="{F5962B37-92A5-463E-8A34-ED26A29F1CEB}">
      <dgm:prSet/>
      <dgm:spPr/>
      <dgm:t>
        <a:bodyPr/>
        <a:lstStyle/>
        <a:p>
          <a:endParaRPr lang="cs-CZ"/>
        </a:p>
      </dgm:t>
    </dgm:pt>
    <dgm:pt modelId="{EE0F3437-46BA-4AD6-8DC8-156DE67BFFF3}" type="sibTrans" cxnId="{F5962B37-92A5-463E-8A34-ED26A29F1CEB}">
      <dgm:prSet/>
      <dgm:spPr/>
      <dgm:t>
        <a:bodyPr/>
        <a:lstStyle/>
        <a:p>
          <a:endParaRPr lang="cs-CZ"/>
        </a:p>
      </dgm:t>
    </dgm:pt>
    <dgm:pt modelId="{71DC550C-3EC1-460F-BF45-0C93A12A6493}">
      <dgm:prSet phldrT="[Text]" custT="1"/>
      <dgm:spPr/>
      <dgm:t>
        <a:bodyPr/>
        <a:lstStyle/>
        <a:p>
          <a:r>
            <a:rPr lang="cs-CZ" sz="1700" b="1" dirty="0">
              <a:solidFill>
                <a:srgbClr val="FE5200"/>
              </a:solidFill>
            </a:rPr>
            <a:t>Transparentnost a zveřejňování informací</a:t>
          </a:r>
        </a:p>
      </dgm:t>
    </dgm:pt>
    <dgm:pt modelId="{D08336E9-BABD-417F-BD87-ED0EAA8FCE6F}" type="parTrans" cxnId="{6BCC38F2-482A-4D72-91C2-BC989809016F}">
      <dgm:prSet/>
      <dgm:spPr/>
      <dgm:t>
        <a:bodyPr/>
        <a:lstStyle/>
        <a:p>
          <a:endParaRPr lang="cs-CZ"/>
        </a:p>
      </dgm:t>
    </dgm:pt>
    <dgm:pt modelId="{2A8146E6-F150-40EA-B1EB-89D54359A962}" type="sibTrans" cxnId="{6BCC38F2-482A-4D72-91C2-BC989809016F}">
      <dgm:prSet/>
      <dgm:spPr/>
      <dgm:t>
        <a:bodyPr/>
        <a:lstStyle/>
        <a:p>
          <a:endParaRPr lang="cs-CZ"/>
        </a:p>
      </dgm:t>
    </dgm:pt>
    <dgm:pt modelId="{609C3A78-7C11-4282-BDF5-294212590AD1}">
      <dgm:prSet/>
      <dgm:spPr/>
      <dgm:t>
        <a:bodyPr/>
        <a:lstStyle/>
        <a:p>
          <a:r>
            <a:rPr lang="cs-CZ" dirty="0"/>
            <a:t>Poskytování informací uvedených v příloze č. </a:t>
          </a:r>
          <a:r>
            <a:rPr lang="cs-CZ" dirty="0">
              <a:latin typeface="Calibri" panose="020F0502020204030204" pitchFamily="34" charset="0"/>
              <a:cs typeface="Calibri" panose="020F0502020204030204" pitchFamily="34" charset="0"/>
            </a:rPr>
            <a:t>1 ZEK</a:t>
          </a:r>
        </a:p>
      </dgm:t>
    </dgm:pt>
    <dgm:pt modelId="{64A08664-387E-4C08-85E2-FEFE1530C0CD}" type="parTrans" cxnId="{403610A7-9060-451D-944B-BE8A4DE7DD3D}">
      <dgm:prSet/>
      <dgm:spPr/>
      <dgm:t>
        <a:bodyPr/>
        <a:lstStyle/>
        <a:p>
          <a:endParaRPr lang="cs-CZ"/>
        </a:p>
      </dgm:t>
    </dgm:pt>
    <dgm:pt modelId="{B107E019-6EBA-4A76-B17B-289A22EB2914}" type="sibTrans" cxnId="{403610A7-9060-451D-944B-BE8A4DE7DD3D}">
      <dgm:prSet/>
      <dgm:spPr/>
      <dgm:t>
        <a:bodyPr/>
        <a:lstStyle/>
        <a:p>
          <a:endParaRPr lang="cs-CZ"/>
        </a:p>
      </dgm:t>
    </dgm:pt>
    <dgm:pt modelId="{CBEEFB91-8AE2-4948-AB16-47320E53F362}">
      <dgm:prSet/>
      <dgm:spPr/>
      <dgm:t>
        <a:bodyPr/>
        <a:lstStyle/>
        <a:p>
          <a:r>
            <a:rPr lang="cs-CZ" dirty="0"/>
            <a:t>Informace o právu na paušální náhradu dle § </a:t>
          </a:r>
          <a:r>
            <a:rPr lang="cs-CZ" dirty="0">
              <a:latin typeface="Calibri" panose="020F0502020204030204" pitchFamily="34" charset="0"/>
              <a:cs typeface="Calibri" panose="020F0502020204030204" pitchFamily="34" charset="0"/>
            </a:rPr>
            <a:t>34</a:t>
          </a:r>
          <a:r>
            <a:rPr lang="cs-CZ" dirty="0"/>
            <a:t> odst. </a:t>
          </a:r>
          <a:r>
            <a:rPr lang="cs-CZ" dirty="0">
              <a:latin typeface="Calibri" panose="020F0502020204030204" pitchFamily="34" charset="0"/>
              <a:cs typeface="Calibri" panose="020F0502020204030204" pitchFamily="34" charset="0"/>
            </a:rPr>
            <a:t>11</a:t>
          </a:r>
          <a:r>
            <a:rPr lang="cs-CZ" dirty="0"/>
            <a:t> a § </a:t>
          </a:r>
          <a:r>
            <a:rPr lang="cs-CZ" dirty="0">
              <a:latin typeface="Calibri" panose="020F0502020204030204" pitchFamily="34" charset="0"/>
              <a:cs typeface="Calibri" panose="020F0502020204030204" pitchFamily="34" charset="0"/>
            </a:rPr>
            <a:t>34</a:t>
          </a:r>
          <a:r>
            <a:rPr lang="cs-CZ" dirty="0"/>
            <a:t>a odst. </a:t>
          </a:r>
          <a:r>
            <a:rPr lang="cs-CZ" dirty="0">
              <a:latin typeface="Calibri" panose="020F0502020204030204" pitchFamily="34" charset="0"/>
              <a:cs typeface="Calibri" panose="020F0502020204030204" pitchFamily="34" charset="0"/>
            </a:rPr>
            <a:t>11 ZEK</a:t>
          </a:r>
        </a:p>
      </dgm:t>
    </dgm:pt>
    <dgm:pt modelId="{F3E72696-9B45-4F7B-9A34-1D41DEC89326}" type="parTrans" cxnId="{5033FE60-10D4-478B-9BA7-B16830CF697B}">
      <dgm:prSet/>
      <dgm:spPr/>
      <dgm:t>
        <a:bodyPr/>
        <a:lstStyle/>
        <a:p>
          <a:endParaRPr lang="cs-CZ"/>
        </a:p>
      </dgm:t>
    </dgm:pt>
    <dgm:pt modelId="{FE8C2680-5BB4-4EF0-A5B6-BE5FF11E8FF6}" type="sibTrans" cxnId="{5033FE60-10D4-478B-9BA7-B16830CF697B}">
      <dgm:prSet/>
      <dgm:spPr/>
      <dgm:t>
        <a:bodyPr/>
        <a:lstStyle/>
        <a:p>
          <a:endParaRPr lang="cs-CZ"/>
        </a:p>
      </dgm:t>
    </dgm:pt>
    <dgm:pt modelId="{2851B405-78D7-4D39-8CC9-F34D69B1A60D}">
      <dgm:prSet/>
      <dgm:spPr/>
      <dgm:t>
        <a:bodyPr/>
        <a:lstStyle/>
        <a:p>
          <a:r>
            <a:rPr lang="cs-CZ" dirty="0"/>
            <a:t>Poskytnutí informací při uzavírání či změně smlouvy za použití prostředků komunikace na dálku (včetně počítání lhůty pro odstoupení)</a:t>
          </a:r>
        </a:p>
      </dgm:t>
    </dgm:pt>
    <dgm:pt modelId="{3161161F-0961-4AC4-A748-A24E457B95F7}" type="parTrans" cxnId="{B91EABA3-BBAB-4608-AA50-7D8458C1FCB5}">
      <dgm:prSet/>
      <dgm:spPr/>
      <dgm:t>
        <a:bodyPr/>
        <a:lstStyle/>
        <a:p>
          <a:endParaRPr lang="cs-CZ"/>
        </a:p>
      </dgm:t>
    </dgm:pt>
    <dgm:pt modelId="{009AA60B-7962-41F2-998C-47834461CC6F}" type="sibTrans" cxnId="{B91EABA3-BBAB-4608-AA50-7D8458C1FCB5}">
      <dgm:prSet/>
      <dgm:spPr/>
      <dgm:t>
        <a:bodyPr/>
        <a:lstStyle/>
        <a:p>
          <a:endParaRPr lang="cs-CZ"/>
        </a:p>
      </dgm:t>
    </dgm:pt>
    <dgm:pt modelId="{56F4DE0A-DF03-446C-A13A-8041801B3F2D}">
      <dgm:prSet/>
      <dgm:spPr/>
      <dgm:t>
        <a:bodyPr/>
        <a:lstStyle/>
        <a:p>
          <a:r>
            <a:rPr lang="cs-CZ" dirty="0"/>
            <a:t>Obsahové náležitosti shrnutí smlouvy a jeho formát</a:t>
          </a:r>
        </a:p>
      </dgm:t>
    </dgm:pt>
    <dgm:pt modelId="{8867A92A-2843-4E69-8985-40923E676072}" type="parTrans" cxnId="{DFEC4CE2-CDFD-4FC6-8A1A-C96B6B9FD0BB}">
      <dgm:prSet/>
      <dgm:spPr/>
      <dgm:t>
        <a:bodyPr/>
        <a:lstStyle/>
        <a:p>
          <a:endParaRPr lang="cs-CZ"/>
        </a:p>
      </dgm:t>
    </dgm:pt>
    <dgm:pt modelId="{7A0FB7B9-2324-452D-AD41-DE4D1CCFCA64}" type="sibTrans" cxnId="{DFEC4CE2-CDFD-4FC6-8A1A-C96B6B9FD0BB}">
      <dgm:prSet/>
      <dgm:spPr/>
      <dgm:t>
        <a:bodyPr/>
        <a:lstStyle/>
        <a:p>
          <a:endParaRPr lang="cs-CZ"/>
        </a:p>
      </dgm:t>
    </dgm:pt>
    <dgm:pt modelId="{EC61A86D-AE97-4659-97DA-63A6BFD894C0}">
      <dgm:prSet/>
      <dgm:spPr/>
      <dgm:t>
        <a:bodyPr/>
        <a:lstStyle/>
        <a:p>
          <a:r>
            <a:rPr lang="cs-CZ" dirty="0"/>
            <a:t>Způsob jeho poskytnutí spotřebitelům</a:t>
          </a:r>
        </a:p>
      </dgm:t>
    </dgm:pt>
    <dgm:pt modelId="{D9BA5236-F82C-44A3-92F6-1ADADCA3F0F9}" type="parTrans" cxnId="{ED2C768A-7DAF-4BB8-9CCA-FB9D4515FB93}">
      <dgm:prSet/>
      <dgm:spPr/>
      <dgm:t>
        <a:bodyPr/>
        <a:lstStyle/>
        <a:p>
          <a:endParaRPr lang="cs-CZ"/>
        </a:p>
      </dgm:t>
    </dgm:pt>
    <dgm:pt modelId="{3DFF4B32-1040-4DDD-BBE3-2637221B7B31}" type="sibTrans" cxnId="{ED2C768A-7DAF-4BB8-9CCA-FB9D4515FB93}">
      <dgm:prSet/>
      <dgm:spPr/>
      <dgm:t>
        <a:bodyPr/>
        <a:lstStyle/>
        <a:p>
          <a:endParaRPr lang="cs-CZ"/>
        </a:p>
      </dgm:t>
    </dgm:pt>
    <dgm:pt modelId="{641B4A2B-D092-4F58-8138-36D661990E5B}">
      <dgm:prSet/>
      <dgm:spPr/>
      <dgm:t>
        <a:bodyPr/>
        <a:lstStyle/>
        <a:p>
          <a:r>
            <a:rPr lang="cs-CZ" dirty="0"/>
            <a:t>Forma potvrzení souhlasu , kdy z tech. důvodu nelze shrnutí smlouvy poskytnout před uzavřením smlouvy</a:t>
          </a:r>
        </a:p>
      </dgm:t>
    </dgm:pt>
    <dgm:pt modelId="{6614DCC7-8CD6-4A74-9EA4-0CF2AB2A02DE}" type="parTrans" cxnId="{D9FF9F25-D160-46D0-93FA-26A17A40EE53}">
      <dgm:prSet/>
      <dgm:spPr/>
      <dgm:t>
        <a:bodyPr/>
        <a:lstStyle/>
        <a:p>
          <a:endParaRPr lang="cs-CZ"/>
        </a:p>
      </dgm:t>
    </dgm:pt>
    <dgm:pt modelId="{1191FF09-D5FE-446E-AA96-B39844269B96}" type="sibTrans" cxnId="{D9FF9F25-D160-46D0-93FA-26A17A40EE53}">
      <dgm:prSet/>
      <dgm:spPr/>
      <dgm:t>
        <a:bodyPr/>
        <a:lstStyle/>
        <a:p>
          <a:endParaRPr lang="cs-CZ"/>
        </a:p>
      </dgm:t>
    </dgm:pt>
    <dgm:pt modelId="{B4CA890D-26FF-4D74-B950-FA0C82043EC6}">
      <dgm:prSet/>
      <dgm:spPr/>
      <dgm:t>
        <a:bodyPr/>
        <a:lstStyle/>
        <a:p>
          <a:r>
            <a:rPr lang="cs-CZ" dirty="0"/>
            <a:t>Přehlednost zveřejněných  informací dle § </a:t>
          </a:r>
          <a:r>
            <a:rPr lang="cs-CZ" dirty="0">
              <a:latin typeface="Calibri" panose="020F0502020204030204" pitchFamily="34" charset="0"/>
              <a:cs typeface="Calibri" panose="020F0502020204030204" pitchFamily="34" charset="0"/>
            </a:rPr>
            <a:t>63</a:t>
          </a:r>
          <a:r>
            <a:rPr lang="cs-CZ" dirty="0"/>
            <a:t>a ZEK ve strojově čitelném formátu</a:t>
          </a:r>
        </a:p>
      </dgm:t>
    </dgm:pt>
    <dgm:pt modelId="{85FB6FAD-1C91-4C81-A6D1-7F4A5012ADDA}" type="parTrans" cxnId="{E47EDA0C-F3C3-4543-AEBB-072ED51F60EF}">
      <dgm:prSet/>
      <dgm:spPr/>
      <dgm:t>
        <a:bodyPr/>
        <a:lstStyle/>
        <a:p>
          <a:endParaRPr lang="cs-CZ"/>
        </a:p>
      </dgm:t>
    </dgm:pt>
    <dgm:pt modelId="{6F974518-FB7C-4B36-818F-048DDC70C4B8}" type="sibTrans" cxnId="{E47EDA0C-F3C3-4543-AEBB-072ED51F60EF}">
      <dgm:prSet/>
      <dgm:spPr/>
      <dgm:t>
        <a:bodyPr/>
        <a:lstStyle/>
        <a:p>
          <a:endParaRPr lang="cs-CZ"/>
        </a:p>
      </dgm:t>
    </dgm:pt>
    <dgm:pt modelId="{B881EC3C-514E-45EA-9F6B-90F4B64A5C09}">
      <dgm:prSet/>
      <dgm:spPr/>
      <dgm:t>
        <a:bodyPr/>
        <a:lstStyle/>
        <a:p>
          <a:r>
            <a:rPr lang="cs-CZ" dirty="0"/>
            <a:t>Formát přístupný pro koncové uživatele se zdravotním postižením</a:t>
          </a:r>
        </a:p>
      </dgm:t>
    </dgm:pt>
    <dgm:pt modelId="{2C814992-FEF9-404F-AAC5-5FF95343A0EB}" type="parTrans" cxnId="{5107449F-9B0E-4BD7-9CE9-C9D2FC250187}">
      <dgm:prSet/>
      <dgm:spPr/>
      <dgm:t>
        <a:bodyPr/>
        <a:lstStyle/>
        <a:p>
          <a:endParaRPr lang="cs-CZ"/>
        </a:p>
      </dgm:t>
    </dgm:pt>
    <dgm:pt modelId="{9B3245B1-3BE8-45AB-B200-6A024C7496A9}" type="sibTrans" cxnId="{5107449F-9B0E-4BD7-9CE9-C9D2FC250187}">
      <dgm:prSet/>
      <dgm:spPr/>
      <dgm:t>
        <a:bodyPr/>
        <a:lstStyle/>
        <a:p>
          <a:endParaRPr lang="cs-CZ"/>
        </a:p>
      </dgm:t>
    </dgm:pt>
    <dgm:pt modelId="{05D86F94-3F0D-4166-8529-9D9C36A0C666}" type="pres">
      <dgm:prSet presAssocID="{61BF4C3F-B6C1-4608-BE57-2BA3F6ED4F41}" presName="linear" presStyleCnt="0">
        <dgm:presLayoutVars>
          <dgm:dir/>
          <dgm:animLvl val="lvl"/>
          <dgm:resizeHandles val="exact"/>
        </dgm:presLayoutVars>
      </dgm:prSet>
      <dgm:spPr/>
    </dgm:pt>
    <dgm:pt modelId="{55A84890-7CE2-4BEE-A777-AA4C2CA2C84C}" type="pres">
      <dgm:prSet presAssocID="{5CB7F8CB-4D04-415B-9A56-2E6B3A7EA0EE}" presName="parentLin" presStyleCnt="0"/>
      <dgm:spPr/>
    </dgm:pt>
    <dgm:pt modelId="{ED66DA72-7F96-49F0-AC34-C320BB6A2B78}" type="pres">
      <dgm:prSet presAssocID="{5CB7F8CB-4D04-415B-9A56-2E6B3A7EA0EE}" presName="parentLeftMargin" presStyleLbl="node1" presStyleIdx="0" presStyleCnt="3"/>
      <dgm:spPr/>
    </dgm:pt>
    <dgm:pt modelId="{1AB5874B-3220-48A5-8C26-1F7F162740C2}" type="pres">
      <dgm:prSet presAssocID="{5CB7F8CB-4D04-415B-9A56-2E6B3A7EA0EE}" presName="parentText" presStyleLbl="node1" presStyleIdx="0" presStyleCnt="3" custScaleX="82556" custLinFactNeighborX="-3093" custLinFactNeighborY="2060">
        <dgm:presLayoutVars>
          <dgm:chMax val="0"/>
          <dgm:bulletEnabled val="1"/>
        </dgm:presLayoutVars>
      </dgm:prSet>
      <dgm:spPr/>
    </dgm:pt>
    <dgm:pt modelId="{1763C406-8194-49B7-8082-47EFCB17C014}" type="pres">
      <dgm:prSet presAssocID="{5CB7F8CB-4D04-415B-9A56-2E6B3A7EA0EE}" presName="negativeSpace" presStyleCnt="0"/>
      <dgm:spPr/>
    </dgm:pt>
    <dgm:pt modelId="{D67E9D74-1093-4E77-9B9A-29CA5536ED81}" type="pres">
      <dgm:prSet presAssocID="{5CB7F8CB-4D04-415B-9A56-2E6B3A7EA0EE}" presName="childText" presStyleLbl="conFgAcc1" presStyleIdx="0" presStyleCnt="3">
        <dgm:presLayoutVars>
          <dgm:bulletEnabled val="1"/>
        </dgm:presLayoutVars>
      </dgm:prSet>
      <dgm:spPr/>
    </dgm:pt>
    <dgm:pt modelId="{F4C70C6B-4545-4BEC-87BC-B4DBB62647C6}" type="pres">
      <dgm:prSet presAssocID="{15B5B015-32C5-4E4C-A8D6-9CA3AB2771AF}" presName="spaceBetweenRectangles" presStyleCnt="0"/>
      <dgm:spPr/>
    </dgm:pt>
    <dgm:pt modelId="{91ECD258-10B3-4327-8B17-2912B0200EFD}" type="pres">
      <dgm:prSet presAssocID="{F7A51E27-D722-4F42-98DE-367E199F51A6}" presName="parentLin" presStyleCnt="0"/>
      <dgm:spPr/>
    </dgm:pt>
    <dgm:pt modelId="{8E71F3F9-A24C-4A2B-AD75-1FEED87FE2C7}" type="pres">
      <dgm:prSet presAssocID="{F7A51E27-D722-4F42-98DE-367E199F51A6}" presName="parentLeftMargin" presStyleLbl="node1" presStyleIdx="0" presStyleCnt="3"/>
      <dgm:spPr/>
    </dgm:pt>
    <dgm:pt modelId="{44A5968A-2A9D-444F-A472-1D1C33173655}" type="pres">
      <dgm:prSet presAssocID="{F7A51E27-D722-4F42-98DE-367E199F51A6}" presName="parentText" presStyleLbl="node1" presStyleIdx="1" presStyleCnt="3" custScaleX="83935">
        <dgm:presLayoutVars>
          <dgm:chMax val="0"/>
          <dgm:bulletEnabled val="1"/>
        </dgm:presLayoutVars>
      </dgm:prSet>
      <dgm:spPr/>
    </dgm:pt>
    <dgm:pt modelId="{0669F896-7659-4F75-995C-E1DF9D1E3B3C}" type="pres">
      <dgm:prSet presAssocID="{F7A51E27-D722-4F42-98DE-367E199F51A6}" presName="negativeSpace" presStyleCnt="0"/>
      <dgm:spPr/>
    </dgm:pt>
    <dgm:pt modelId="{1AB17B6A-77A8-43F7-85E8-8AF84455A9E7}" type="pres">
      <dgm:prSet presAssocID="{F7A51E27-D722-4F42-98DE-367E199F51A6}" presName="childText" presStyleLbl="conFgAcc1" presStyleIdx="1" presStyleCnt="3">
        <dgm:presLayoutVars>
          <dgm:bulletEnabled val="1"/>
        </dgm:presLayoutVars>
      </dgm:prSet>
      <dgm:spPr/>
    </dgm:pt>
    <dgm:pt modelId="{1C1D0A2A-5C5A-4C55-B428-4422548F2CC4}" type="pres">
      <dgm:prSet presAssocID="{EE0F3437-46BA-4AD6-8DC8-156DE67BFFF3}" presName="spaceBetweenRectangles" presStyleCnt="0"/>
      <dgm:spPr/>
    </dgm:pt>
    <dgm:pt modelId="{9EEC30B8-F66B-43D5-8C72-00FA84ED2257}" type="pres">
      <dgm:prSet presAssocID="{71DC550C-3EC1-460F-BF45-0C93A12A6493}" presName="parentLin" presStyleCnt="0"/>
      <dgm:spPr/>
    </dgm:pt>
    <dgm:pt modelId="{D3B22DEA-B58E-43FB-9C4B-BEB269C32D41}" type="pres">
      <dgm:prSet presAssocID="{71DC550C-3EC1-460F-BF45-0C93A12A6493}" presName="parentLeftMargin" presStyleLbl="node1" presStyleIdx="1" presStyleCnt="3"/>
      <dgm:spPr/>
    </dgm:pt>
    <dgm:pt modelId="{A9680C0C-6DFB-41AC-A183-27A2CB7FF933}" type="pres">
      <dgm:prSet presAssocID="{71DC550C-3EC1-460F-BF45-0C93A12A6493}" presName="parentText" presStyleLbl="node1" presStyleIdx="2" presStyleCnt="3" custScaleX="84218">
        <dgm:presLayoutVars>
          <dgm:chMax val="0"/>
          <dgm:bulletEnabled val="1"/>
        </dgm:presLayoutVars>
      </dgm:prSet>
      <dgm:spPr/>
    </dgm:pt>
    <dgm:pt modelId="{847841B2-6CB1-4F4E-8870-B51DC355DC2D}" type="pres">
      <dgm:prSet presAssocID="{71DC550C-3EC1-460F-BF45-0C93A12A6493}" presName="negativeSpace" presStyleCnt="0"/>
      <dgm:spPr/>
    </dgm:pt>
    <dgm:pt modelId="{86FF5458-9F50-40F9-9D1D-B92F720750CD}" type="pres">
      <dgm:prSet presAssocID="{71DC550C-3EC1-460F-BF45-0C93A12A649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D452A09-46DD-4523-83D1-F8E584212C8C}" type="presOf" srcId="{2851B405-78D7-4D39-8CC9-F34D69B1A60D}" destId="{D67E9D74-1093-4E77-9B9A-29CA5536ED81}" srcOrd="0" destOrd="2" presId="urn:microsoft.com/office/officeart/2005/8/layout/list1"/>
    <dgm:cxn modelId="{E47EDA0C-F3C3-4543-AEBB-072ED51F60EF}" srcId="{71DC550C-3EC1-460F-BF45-0C93A12A6493}" destId="{B4CA890D-26FF-4D74-B950-FA0C82043EC6}" srcOrd="0" destOrd="0" parTransId="{85FB6FAD-1C91-4C81-A6D1-7F4A5012ADDA}" sibTransId="{6F974518-FB7C-4B36-818F-048DDC70C4B8}"/>
    <dgm:cxn modelId="{D9FF9F25-D160-46D0-93FA-26A17A40EE53}" srcId="{F7A51E27-D722-4F42-98DE-367E199F51A6}" destId="{641B4A2B-D092-4F58-8138-36D661990E5B}" srcOrd="2" destOrd="0" parTransId="{6614DCC7-8CD6-4A74-9EA4-0CF2AB2A02DE}" sibTransId="{1191FF09-D5FE-446E-AA96-B39844269B96}"/>
    <dgm:cxn modelId="{F5962B37-92A5-463E-8A34-ED26A29F1CEB}" srcId="{61BF4C3F-B6C1-4608-BE57-2BA3F6ED4F41}" destId="{F7A51E27-D722-4F42-98DE-367E199F51A6}" srcOrd="1" destOrd="0" parTransId="{0A16AAE8-A305-471D-8149-8C10951843CB}" sibTransId="{EE0F3437-46BA-4AD6-8DC8-156DE67BFFF3}"/>
    <dgm:cxn modelId="{0E8B9E3C-F02E-4180-A8C7-4612CD638FCF}" type="presOf" srcId="{5CB7F8CB-4D04-415B-9A56-2E6B3A7EA0EE}" destId="{1AB5874B-3220-48A5-8C26-1F7F162740C2}" srcOrd="1" destOrd="0" presId="urn:microsoft.com/office/officeart/2005/8/layout/list1"/>
    <dgm:cxn modelId="{5033FE60-10D4-478B-9BA7-B16830CF697B}" srcId="{5CB7F8CB-4D04-415B-9A56-2E6B3A7EA0EE}" destId="{CBEEFB91-8AE2-4948-AB16-47320E53F362}" srcOrd="1" destOrd="0" parTransId="{F3E72696-9B45-4F7B-9A34-1D41DEC89326}" sibTransId="{FE8C2680-5BB4-4EF0-A5B6-BE5FF11E8FF6}"/>
    <dgm:cxn modelId="{9D6A0F43-FBB6-4409-9F42-0DAF122F4596}" srcId="{61BF4C3F-B6C1-4608-BE57-2BA3F6ED4F41}" destId="{5CB7F8CB-4D04-415B-9A56-2E6B3A7EA0EE}" srcOrd="0" destOrd="0" parTransId="{5E8E0743-C001-46FA-84CE-D0795AEC9CB0}" sibTransId="{15B5B015-32C5-4E4C-A8D6-9CA3AB2771AF}"/>
    <dgm:cxn modelId="{ED111364-99B6-42FF-B3C2-C85F7C5D29D4}" type="presOf" srcId="{71DC550C-3EC1-460F-BF45-0C93A12A6493}" destId="{A9680C0C-6DFB-41AC-A183-27A2CB7FF933}" srcOrd="1" destOrd="0" presId="urn:microsoft.com/office/officeart/2005/8/layout/list1"/>
    <dgm:cxn modelId="{2063F745-ADB6-4279-8BDE-12997030FE08}" type="presOf" srcId="{71DC550C-3EC1-460F-BF45-0C93A12A6493}" destId="{D3B22DEA-B58E-43FB-9C4B-BEB269C32D41}" srcOrd="0" destOrd="0" presId="urn:microsoft.com/office/officeart/2005/8/layout/list1"/>
    <dgm:cxn modelId="{8676E046-93FD-4ABE-8924-CA1726CC3AA8}" type="presOf" srcId="{609C3A78-7C11-4282-BDF5-294212590AD1}" destId="{D67E9D74-1093-4E77-9B9A-29CA5536ED81}" srcOrd="0" destOrd="0" presId="urn:microsoft.com/office/officeart/2005/8/layout/list1"/>
    <dgm:cxn modelId="{84622551-E063-49AD-A2F9-0687D5B794DE}" type="presOf" srcId="{B4CA890D-26FF-4D74-B950-FA0C82043EC6}" destId="{86FF5458-9F50-40F9-9D1D-B92F720750CD}" srcOrd="0" destOrd="0" presId="urn:microsoft.com/office/officeart/2005/8/layout/list1"/>
    <dgm:cxn modelId="{ED2C768A-7DAF-4BB8-9CCA-FB9D4515FB93}" srcId="{F7A51E27-D722-4F42-98DE-367E199F51A6}" destId="{EC61A86D-AE97-4659-97DA-63A6BFD894C0}" srcOrd="1" destOrd="0" parTransId="{D9BA5236-F82C-44A3-92F6-1ADADCA3F0F9}" sibTransId="{3DFF4B32-1040-4DDD-BBE3-2637221B7B31}"/>
    <dgm:cxn modelId="{BC789591-6ABC-4488-AA95-9C4CC9664811}" type="presOf" srcId="{CBEEFB91-8AE2-4948-AB16-47320E53F362}" destId="{D67E9D74-1093-4E77-9B9A-29CA5536ED81}" srcOrd="0" destOrd="1" presId="urn:microsoft.com/office/officeart/2005/8/layout/list1"/>
    <dgm:cxn modelId="{781AF991-9722-486C-868C-4439812B2EAF}" type="presOf" srcId="{EC61A86D-AE97-4659-97DA-63A6BFD894C0}" destId="{1AB17B6A-77A8-43F7-85E8-8AF84455A9E7}" srcOrd="0" destOrd="1" presId="urn:microsoft.com/office/officeart/2005/8/layout/list1"/>
    <dgm:cxn modelId="{7BBF6F96-E480-4212-A827-68FAE32F88B3}" type="presOf" srcId="{5CB7F8CB-4D04-415B-9A56-2E6B3A7EA0EE}" destId="{ED66DA72-7F96-49F0-AC34-C320BB6A2B78}" srcOrd="0" destOrd="0" presId="urn:microsoft.com/office/officeart/2005/8/layout/list1"/>
    <dgm:cxn modelId="{3F2C029F-185B-4566-9A77-D6FF6992381C}" type="presOf" srcId="{F7A51E27-D722-4F42-98DE-367E199F51A6}" destId="{44A5968A-2A9D-444F-A472-1D1C33173655}" srcOrd="1" destOrd="0" presId="urn:microsoft.com/office/officeart/2005/8/layout/list1"/>
    <dgm:cxn modelId="{5107449F-9B0E-4BD7-9CE9-C9D2FC250187}" srcId="{71DC550C-3EC1-460F-BF45-0C93A12A6493}" destId="{B881EC3C-514E-45EA-9F6B-90F4B64A5C09}" srcOrd="1" destOrd="0" parTransId="{2C814992-FEF9-404F-AAC5-5FF95343A0EB}" sibTransId="{9B3245B1-3BE8-45AB-B200-6A024C7496A9}"/>
    <dgm:cxn modelId="{B91EABA3-BBAB-4608-AA50-7D8458C1FCB5}" srcId="{5CB7F8CB-4D04-415B-9A56-2E6B3A7EA0EE}" destId="{2851B405-78D7-4D39-8CC9-F34D69B1A60D}" srcOrd="2" destOrd="0" parTransId="{3161161F-0961-4AC4-A748-A24E457B95F7}" sibTransId="{009AA60B-7962-41F2-998C-47834461CC6F}"/>
    <dgm:cxn modelId="{403610A7-9060-451D-944B-BE8A4DE7DD3D}" srcId="{5CB7F8CB-4D04-415B-9A56-2E6B3A7EA0EE}" destId="{609C3A78-7C11-4282-BDF5-294212590AD1}" srcOrd="0" destOrd="0" parTransId="{64A08664-387E-4C08-85E2-FEFE1530C0CD}" sibTransId="{B107E019-6EBA-4A76-B17B-289A22EB2914}"/>
    <dgm:cxn modelId="{8255D0B2-AE98-4799-82E0-4FBA49881C1D}" type="presOf" srcId="{56F4DE0A-DF03-446C-A13A-8041801B3F2D}" destId="{1AB17B6A-77A8-43F7-85E8-8AF84455A9E7}" srcOrd="0" destOrd="0" presId="urn:microsoft.com/office/officeart/2005/8/layout/list1"/>
    <dgm:cxn modelId="{40333ED7-F9EF-4AB3-A10C-819726616B9C}" type="presOf" srcId="{61BF4C3F-B6C1-4608-BE57-2BA3F6ED4F41}" destId="{05D86F94-3F0D-4166-8529-9D9C36A0C666}" srcOrd="0" destOrd="0" presId="urn:microsoft.com/office/officeart/2005/8/layout/list1"/>
    <dgm:cxn modelId="{DFEC4CE2-CDFD-4FC6-8A1A-C96B6B9FD0BB}" srcId="{F7A51E27-D722-4F42-98DE-367E199F51A6}" destId="{56F4DE0A-DF03-446C-A13A-8041801B3F2D}" srcOrd="0" destOrd="0" parTransId="{8867A92A-2843-4E69-8985-40923E676072}" sibTransId="{7A0FB7B9-2324-452D-AD41-DE4D1CCFCA64}"/>
    <dgm:cxn modelId="{5A26D6E2-A748-4B8B-8ABD-7C19A0E1A44A}" type="presOf" srcId="{641B4A2B-D092-4F58-8138-36D661990E5B}" destId="{1AB17B6A-77A8-43F7-85E8-8AF84455A9E7}" srcOrd="0" destOrd="2" presId="urn:microsoft.com/office/officeart/2005/8/layout/list1"/>
    <dgm:cxn modelId="{6BCC38F2-482A-4D72-91C2-BC989809016F}" srcId="{61BF4C3F-B6C1-4608-BE57-2BA3F6ED4F41}" destId="{71DC550C-3EC1-460F-BF45-0C93A12A6493}" srcOrd="2" destOrd="0" parTransId="{D08336E9-BABD-417F-BD87-ED0EAA8FCE6F}" sibTransId="{2A8146E6-F150-40EA-B1EB-89D54359A962}"/>
    <dgm:cxn modelId="{E32FFFF5-7068-485B-8DCE-37D413849F2C}" type="presOf" srcId="{F7A51E27-D722-4F42-98DE-367E199F51A6}" destId="{8E71F3F9-A24C-4A2B-AD75-1FEED87FE2C7}" srcOrd="0" destOrd="0" presId="urn:microsoft.com/office/officeart/2005/8/layout/list1"/>
    <dgm:cxn modelId="{2EF8C5FE-B7D1-45BC-B427-36CCF2565CCB}" type="presOf" srcId="{B881EC3C-514E-45EA-9F6B-90F4B64A5C09}" destId="{86FF5458-9F50-40F9-9D1D-B92F720750CD}" srcOrd="0" destOrd="1" presId="urn:microsoft.com/office/officeart/2005/8/layout/list1"/>
    <dgm:cxn modelId="{9DE763DC-4B91-49D6-88A9-B1619AB38B8F}" type="presParOf" srcId="{05D86F94-3F0D-4166-8529-9D9C36A0C666}" destId="{55A84890-7CE2-4BEE-A777-AA4C2CA2C84C}" srcOrd="0" destOrd="0" presId="urn:microsoft.com/office/officeart/2005/8/layout/list1"/>
    <dgm:cxn modelId="{CFA2B772-AF1D-424F-AE39-AD47C3C81FCE}" type="presParOf" srcId="{55A84890-7CE2-4BEE-A777-AA4C2CA2C84C}" destId="{ED66DA72-7F96-49F0-AC34-C320BB6A2B78}" srcOrd="0" destOrd="0" presId="urn:microsoft.com/office/officeart/2005/8/layout/list1"/>
    <dgm:cxn modelId="{E83482AE-2FC8-439E-9A71-AF1D7F3974B8}" type="presParOf" srcId="{55A84890-7CE2-4BEE-A777-AA4C2CA2C84C}" destId="{1AB5874B-3220-48A5-8C26-1F7F162740C2}" srcOrd="1" destOrd="0" presId="urn:microsoft.com/office/officeart/2005/8/layout/list1"/>
    <dgm:cxn modelId="{12D84030-13AA-4C65-AC09-B3B7E8160E0C}" type="presParOf" srcId="{05D86F94-3F0D-4166-8529-9D9C36A0C666}" destId="{1763C406-8194-49B7-8082-47EFCB17C014}" srcOrd="1" destOrd="0" presId="urn:microsoft.com/office/officeart/2005/8/layout/list1"/>
    <dgm:cxn modelId="{C8C8664E-A011-4A8A-967D-7BEF677E52FE}" type="presParOf" srcId="{05D86F94-3F0D-4166-8529-9D9C36A0C666}" destId="{D67E9D74-1093-4E77-9B9A-29CA5536ED81}" srcOrd="2" destOrd="0" presId="urn:microsoft.com/office/officeart/2005/8/layout/list1"/>
    <dgm:cxn modelId="{C1A8FEE5-5172-4540-B899-628EBE06A008}" type="presParOf" srcId="{05D86F94-3F0D-4166-8529-9D9C36A0C666}" destId="{F4C70C6B-4545-4BEC-87BC-B4DBB62647C6}" srcOrd="3" destOrd="0" presId="urn:microsoft.com/office/officeart/2005/8/layout/list1"/>
    <dgm:cxn modelId="{B910B992-FC25-4635-B2B6-00D746A0D091}" type="presParOf" srcId="{05D86F94-3F0D-4166-8529-9D9C36A0C666}" destId="{91ECD258-10B3-4327-8B17-2912B0200EFD}" srcOrd="4" destOrd="0" presId="urn:microsoft.com/office/officeart/2005/8/layout/list1"/>
    <dgm:cxn modelId="{C2CF57EA-E789-4355-8A86-C91501B9A244}" type="presParOf" srcId="{91ECD258-10B3-4327-8B17-2912B0200EFD}" destId="{8E71F3F9-A24C-4A2B-AD75-1FEED87FE2C7}" srcOrd="0" destOrd="0" presId="urn:microsoft.com/office/officeart/2005/8/layout/list1"/>
    <dgm:cxn modelId="{4293EEF8-D98C-4228-8284-0089E5B0CBB6}" type="presParOf" srcId="{91ECD258-10B3-4327-8B17-2912B0200EFD}" destId="{44A5968A-2A9D-444F-A472-1D1C33173655}" srcOrd="1" destOrd="0" presId="urn:microsoft.com/office/officeart/2005/8/layout/list1"/>
    <dgm:cxn modelId="{238C0145-842D-4BCC-8270-910DF8E15281}" type="presParOf" srcId="{05D86F94-3F0D-4166-8529-9D9C36A0C666}" destId="{0669F896-7659-4F75-995C-E1DF9D1E3B3C}" srcOrd="5" destOrd="0" presId="urn:microsoft.com/office/officeart/2005/8/layout/list1"/>
    <dgm:cxn modelId="{4B4E4914-07B9-4433-9D4F-4E718DEC6860}" type="presParOf" srcId="{05D86F94-3F0D-4166-8529-9D9C36A0C666}" destId="{1AB17B6A-77A8-43F7-85E8-8AF84455A9E7}" srcOrd="6" destOrd="0" presId="urn:microsoft.com/office/officeart/2005/8/layout/list1"/>
    <dgm:cxn modelId="{79FD927D-090F-442C-B59A-575A052185B1}" type="presParOf" srcId="{05D86F94-3F0D-4166-8529-9D9C36A0C666}" destId="{1C1D0A2A-5C5A-4C55-B428-4422548F2CC4}" srcOrd="7" destOrd="0" presId="urn:microsoft.com/office/officeart/2005/8/layout/list1"/>
    <dgm:cxn modelId="{0E128057-0217-4DB0-AAA6-1A73D3CE4989}" type="presParOf" srcId="{05D86F94-3F0D-4166-8529-9D9C36A0C666}" destId="{9EEC30B8-F66B-43D5-8C72-00FA84ED2257}" srcOrd="8" destOrd="0" presId="urn:microsoft.com/office/officeart/2005/8/layout/list1"/>
    <dgm:cxn modelId="{9AA4ED62-E367-4AF4-B051-BEE4342D4BFA}" type="presParOf" srcId="{9EEC30B8-F66B-43D5-8C72-00FA84ED2257}" destId="{D3B22DEA-B58E-43FB-9C4B-BEB269C32D41}" srcOrd="0" destOrd="0" presId="urn:microsoft.com/office/officeart/2005/8/layout/list1"/>
    <dgm:cxn modelId="{6308A16A-F7BD-46E5-8E48-5C4B63498D38}" type="presParOf" srcId="{9EEC30B8-F66B-43D5-8C72-00FA84ED2257}" destId="{A9680C0C-6DFB-41AC-A183-27A2CB7FF933}" srcOrd="1" destOrd="0" presId="urn:microsoft.com/office/officeart/2005/8/layout/list1"/>
    <dgm:cxn modelId="{F5E20E12-0BA1-4524-95EC-5422BF913843}" type="presParOf" srcId="{05D86F94-3F0D-4166-8529-9D9C36A0C666}" destId="{847841B2-6CB1-4F4E-8870-B51DC355DC2D}" srcOrd="9" destOrd="0" presId="urn:microsoft.com/office/officeart/2005/8/layout/list1"/>
    <dgm:cxn modelId="{EFB9716F-2F45-47C1-8F3E-68D04C04EDC8}" type="presParOf" srcId="{05D86F94-3F0D-4166-8529-9D9C36A0C666}" destId="{86FF5458-9F50-40F9-9D1D-B92F720750C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BF4C3F-B6C1-4608-BE57-2BA3F6ED4F41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5CB7F8CB-4D04-415B-9A56-2E6B3A7EA0EE}">
      <dgm:prSet phldrT="[Text]" custT="1"/>
      <dgm:spPr/>
      <dgm:t>
        <a:bodyPr/>
        <a:lstStyle/>
        <a:p>
          <a:r>
            <a:rPr lang="cs-CZ" sz="1600" b="1" dirty="0">
              <a:solidFill>
                <a:srgbClr val="FE5200"/>
              </a:solidFill>
            </a:rPr>
            <a:t>Zánik závazku před koncem původně sjednaného období</a:t>
          </a:r>
        </a:p>
      </dgm:t>
    </dgm:pt>
    <dgm:pt modelId="{5E8E0743-C001-46FA-84CE-D0795AEC9CB0}" type="parTrans" cxnId="{9D6A0F43-FBB6-4409-9F42-0DAF122F4596}">
      <dgm:prSet/>
      <dgm:spPr/>
      <dgm:t>
        <a:bodyPr/>
        <a:lstStyle/>
        <a:p>
          <a:endParaRPr lang="cs-CZ"/>
        </a:p>
      </dgm:t>
    </dgm:pt>
    <dgm:pt modelId="{15B5B015-32C5-4E4C-A8D6-9CA3AB2771AF}" type="sibTrans" cxnId="{9D6A0F43-FBB6-4409-9F42-0DAF122F4596}">
      <dgm:prSet/>
      <dgm:spPr/>
      <dgm:t>
        <a:bodyPr/>
        <a:lstStyle/>
        <a:p>
          <a:endParaRPr lang="cs-CZ"/>
        </a:p>
      </dgm:t>
    </dgm:pt>
    <dgm:pt modelId="{71DC550C-3EC1-460F-BF45-0C93A12A6493}">
      <dgm:prSet phldrT="[Text]" custT="1"/>
      <dgm:spPr/>
      <dgm:t>
        <a:bodyPr/>
        <a:lstStyle/>
        <a:p>
          <a:r>
            <a:rPr lang="cs-CZ" sz="1600" b="1" dirty="0">
              <a:solidFill>
                <a:srgbClr val="FE5200"/>
              </a:solidFill>
            </a:rPr>
            <a:t>Další informace uvedené ve smluvních podmínkách</a:t>
          </a:r>
        </a:p>
      </dgm:t>
    </dgm:pt>
    <dgm:pt modelId="{D08336E9-BABD-417F-BD87-ED0EAA8FCE6F}" type="parTrans" cxnId="{6BCC38F2-482A-4D72-91C2-BC989809016F}">
      <dgm:prSet/>
      <dgm:spPr/>
      <dgm:t>
        <a:bodyPr/>
        <a:lstStyle/>
        <a:p>
          <a:endParaRPr lang="cs-CZ"/>
        </a:p>
      </dgm:t>
    </dgm:pt>
    <dgm:pt modelId="{2A8146E6-F150-40EA-B1EB-89D54359A962}" type="sibTrans" cxnId="{6BCC38F2-482A-4D72-91C2-BC989809016F}">
      <dgm:prSet/>
      <dgm:spPr/>
      <dgm:t>
        <a:bodyPr/>
        <a:lstStyle/>
        <a:p>
          <a:endParaRPr lang="cs-CZ"/>
        </a:p>
      </dgm:t>
    </dgm:pt>
    <dgm:pt modelId="{56F4DE0A-DF03-446C-A13A-8041801B3F2D}">
      <dgm:prSet/>
      <dgm:spPr/>
      <dgm:t>
        <a:bodyPr/>
        <a:lstStyle/>
        <a:p>
          <a:r>
            <a:rPr lang="cs-CZ" dirty="0"/>
            <a:t>Informace o balíčku služeb uvedené ve smluvních podmínkách</a:t>
          </a:r>
        </a:p>
      </dgm:t>
    </dgm:pt>
    <dgm:pt modelId="{8867A92A-2843-4E69-8985-40923E676072}" type="parTrans" cxnId="{DFEC4CE2-CDFD-4FC6-8A1A-C96B6B9FD0BB}">
      <dgm:prSet/>
      <dgm:spPr/>
      <dgm:t>
        <a:bodyPr/>
        <a:lstStyle/>
        <a:p>
          <a:endParaRPr lang="cs-CZ"/>
        </a:p>
      </dgm:t>
    </dgm:pt>
    <dgm:pt modelId="{7A0FB7B9-2324-452D-AD41-DE4D1CCFCA64}" type="sibTrans" cxnId="{DFEC4CE2-CDFD-4FC6-8A1A-C96B6B9FD0BB}">
      <dgm:prSet/>
      <dgm:spPr/>
      <dgm:t>
        <a:bodyPr/>
        <a:lstStyle/>
        <a:p>
          <a:endParaRPr lang="cs-CZ"/>
        </a:p>
      </dgm:t>
    </dgm:pt>
    <dgm:pt modelId="{EC61A86D-AE97-4659-97DA-63A6BFD894C0}">
      <dgm:prSet/>
      <dgm:spPr/>
      <dgm:t>
        <a:bodyPr/>
        <a:lstStyle/>
        <a:p>
          <a:r>
            <a:rPr lang="cs-CZ" dirty="0"/>
            <a:t>Implementace práva ukončit závazek ze smlouvy ke kterékoliv složce balíčku před koncem sjednaného období</a:t>
          </a:r>
        </a:p>
      </dgm:t>
    </dgm:pt>
    <dgm:pt modelId="{D9BA5236-F82C-44A3-92F6-1ADADCA3F0F9}" type="parTrans" cxnId="{ED2C768A-7DAF-4BB8-9CCA-FB9D4515FB93}">
      <dgm:prSet/>
      <dgm:spPr/>
      <dgm:t>
        <a:bodyPr/>
        <a:lstStyle/>
        <a:p>
          <a:endParaRPr lang="cs-CZ"/>
        </a:p>
      </dgm:t>
    </dgm:pt>
    <dgm:pt modelId="{3DFF4B32-1040-4DDD-BBE3-2637221B7B31}" type="sibTrans" cxnId="{ED2C768A-7DAF-4BB8-9CCA-FB9D4515FB93}">
      <dgm:prSet/>
      <dgm:spPr/>
      <dgm:t>
        <a:bodyPr/>
        <a:lstStyle/>
        <a:p>
          <a:endParaRPr lang="cs-CZ"/>
        </a:p>
      </dgm:t>
    </dgm:pt>
    <dgm:pt modelId="{B4CA890D-26FF-4D74-B950-FA0C82043EC6}">
      <dgm:prSet/>
      <dgm:spPr/>
      <dgm:t>
        <a:bodyPr/>
        <a:lstStyle/>
        <a:p>
          <a:r>
            <a:rPr lang="cs-CZ" dirty="0"/>
            <a:t>Uvedení ověřovacího kódu pro přenos čísla a změnu poskytovatele služeb přístupu k internetu ve smlouvě</a:t>
          </a:r>
        </a:p>
      </dgm:t>
    </dgm:pt>
    <dgm:pt modelId="{85FB6FAD-1C91-4C81-A6D1-7F4A5012ADDA}" type="parTrans" cxnId="{E47EDA0C-F3C3-4543-AEBB-072ED51F60EF}">
      <dgm:prSet/>
      <dgm:spPr/>
      <dgm:t>
        <a:bodyPr/>
        <a:lstStyle/>
        <a:p>
          <a:endParaRPr lang="cs-CZ"/>
        </a:p>
      </dgm:t>
    </dgm:pt>
    <dgm:pt modelId="{6F974518-FB7C-4B36-818F-048DDC70C4B8}" type="sibTrans" cxnId="{E47EDA0C-F3C3-4543-AEBB-072ED51F60EF}">
      <dgm:prSet/>
      <dgm:spPr/>
      <dgm:t>
        <a:bodyPr/>
        <a:lstStyle/>
        <a:p>
          <a:endParaRPr lang="cs-CZ"/>
        </a:p>
      </dgm:t>
    </dgm:pt>
    <dgm:pt modelId="{B881EC3C-514E-45EA-9F6B-90F4B64A5C09}">
      <dgm:prSet/>
      <dgm:spPr/>
      <dgm:t>
        <a:bodyPr/>
        <a:lstStyle/>
        <a:p>
          <a:r>
            <a:rPr lang="cs-CZ" dirty="0"/>
            <a:t>Funkce sledování a kontroly u služeb využívaných dle času nebo objemu spotřeby</a:t>
          </a:r>
        </a:p>
      </dgm:t>
    </dgm:pt>
    <dgm:pt modelId="{2C814992-FEF9-404F-AAC5-5FF95343A0EB}" type="parTrans" cxnId="{5107449F-9B0E-4BD7-9CE9-C9D2FC250187}">
      <dgm:prSet/>
      <dgm:spPr/>
      <dgm:t>
        <a:bodyPr/>
        <a:lstStyle/>
        <a:p>
          <a:endParaRPr lang="cs-CZ"/>
        </a:p>
      </dgm:t>
    </dgm:pt>
    <dgm:pt modelId="{9B3245B1-3BE8-45AB-B200-6A024C7496A9}" type="sibTrans" cxnId="{5107449F-9B0E-4BD7-9CE9-C9D2FC250187}">
      <dgm:prSet/>
      <dgm:spPr/>
      <dgm:t>
        <a:bodyPr/>
        <a:lstStyle/>
        <a:p>
          <a:endParaRPr lang="cs-CZ"/>
        </a:p>
      </dgm:t>
    </dgm:pt>
    <dgm:pt modelId="{609C3A78-7C11-4282-BDF5-294212590AD1}">
      <dgm:prSet/>
      <dgm:spPr/>
      <dgm:t>
        <a:bodyPr/>
        <a:lstStyle/>
        <a:p>
          <a:r>
            <a:rPr lang="cs-CZ" dirty="0"/>
            <a:t>Implementace § </a:t>
          </a:r>
          <a:r>
            <a:rPr lang="cs-CZ" dirty="0">
              <a:latin typeface="Calibri" panose="020F0502020204030204" pitchFamily="34" charset="0"/>
              <a:cs typeface="Calibri" panose="020F0502020204030204" pitchFamily="34" charset="0"/>
            </a:rPr>
            <a:t>63</a:t>
          </a:r>
          <a:r>
            <a:rPr lang="cs-CZ" dirty="0"/>
            <a:t>b odst</a:t>
          </a:r>
          <a:r>
            <a:rPr lang="cs-CZ" dirty="0">
              <a:latin typeface="Calibri" panose="020F0502020204030204" pitchFamily="34" charset="0"/>
              <a:cs typeface="Calibri" panose="020F0502020204030204" pitchFamily="34" charset="0"/>
            </a:rPr>
            <a:t>. 7</a:t>
          </a:r>
          <a:r>
            <a:rPr lang="cs-CZ" dirty="0"/>
            <a:t> ZEK</a:t>
          </a:r>
        </a:p>
      </dgm:t>
    </dgm:pt>
    <dgm:pt modelId="{B107E019-6EBA-4A76-B17B-289A22EB2914}" type="sibTrans" cxnId="{403610A7-9060-451D-944B-BE8A4DE7DD3D}">
      <dgm:prSet/>
      <dgm:spPr/>
      <dgm:t>
        <a:bodyPr/>
        <a:lstStyle/>
        <a:p>
          <a:endParaRPr lang="cs-CZ"/>
        </a:p>
      </dgm:t>
    </dgm:pt>
    <dgm:pt modelId="{64A08664-387E-4C08-85E2-FEFE1530C0CD}" type="parTrans" cxnId="{403610A7-9060-451D-944B-BE8A4DE7DD3D}">
      <dgm:prSet/>
      <dgm:spPr/>
      <dgm:t>
        <a:bodyPr/>
        <a:lstStyle/>
        <a:p>
          <a:endParaRPr lang="cs-CZ"/>
        </a:p>
      </dgm:t>
    </dgm:pt>
    <dgm:pt modelId="{CBEEFB91-8AE2-4948-AB16-47320E53F362}">
      <dgm:prSet/>
      <dgm:spPr/>
      <dgm:t>
        <a:bodyPr/>
        <a:lstStyle/>
        <a:p>
          <a:r>
            <a:rPr lang="cs-CZ" dirty="0"/>
            <a:t>Automatické prodloužení závazku a výpověď po jeho prodloužení</a:t>
          </a:r>
        </a:p>
      </dgm:t>
    </dgm:pt>
    <dgm:pt modelId="{FE8C2680-5BB4-4EF0-A5B6-BE5FF11E8FF6}" type="sibTrans" cxnId="{5033FE60-10D4-478B-9BA7-B16830CF697B}">
      <dgm:prSet/>
      <dgm:spPr/>
      <dgm:t>
        <a:bodyPr/>
        <a:lstStyle/>
        <a:p>
          <a:endParaRPr lang="cs-CZ"/>
        </a:p>
      </dgm:t>
    </dgm:pt>
    <dgm:pt modelId="{F3E72696-9B45-4F7B-9A34-1D41DEC89326}" type="parTrans" cxnId="{5033FE60-10D4-478B-9BA7-B16830CF697B}">
      <dgm:prSet/>
      <dgm:spPr/>
      <dgm:t>
        <a:bodyPr/>
        <a:lstStyle/>
        <a:p>
          <a:endParaRPr lang="cs-CZ"/>
        </a:p>
      </dgm:t>
    </dgm:pt>
    <dgm:pt modelId="{2851B405-78D7-4D39-8CC9-F34D69B1A60D}">
      <dgm:prSet/>
      <dgm:spPr/>
      <dgm:t>
        <a:bodyPr/>
        <a:lstStyle/>
        <a:p>
          <a:r>
            <a:rPr lang="cs-CZ" dirty="0"/>
            <a:t>Aplikace úhrady ukončení smlouvy do </a:t>
          </a:r>
          <a:r>
            <a:rPr lang="cs-CZ" dirty="0">
              <a:latin typeface="Calibri" panose="020F0502020204030204" pitchFamily="34" charset="0"/>
              <a:cs typeface="Calibri" panose="020F0502020204030204" pitchFamily="34" charset="0"/>
            </a:rPr>
            <a:t>3</a:t>
          </a:r>
          <a:r>
            <a:rPr lang="cs-CZ" dirty="0"/>
            <a:t> měsíců ode dne jejího uzavření</a:t>
          </a:r>
        </a:p>
      </dgm:t>
    </dgm:pt>
    <dgm:pt modelId="{009AA60B-7962-41F2-998C-47834461CC6F}" type="sibTrans" cxnId="{B91EABA3-BBAB-4608-AA50-7D8458C1FCB5}">
      <dgm:prSet/>
      <dgm:spPr/>
      <dgm:t>
        <a:bodyPr/>
        <a:lstStyle/>
        <a:p>
          <a:endParaRPr lang="cs-CZ"/>
        </a:p>
      </dgm:t>
    </dgm:pt>
    <dgm:pt modelId="{3161161F-0961-4AC4-A748-A24E457B95F7}" type="parTrans" cxnId="{B91EABA3-BBAB-4608-AA50-7D8458C1FCB5}">
      <dgm:prSet/>
      <dgm:spPr/>
      <dgm:t>
        <a:bodyPr/>
        <a:lstStyle/>
        <a:p>
          <a:endParaRPr lang="cs-CZ"/>
        </a:p>
      </dgm:t>
    </dgm:pt>
    <dgm:pt modelId="{0B5658D2-C033-47A3-BE8D-53067E68CC8A}">
      <dgm:prSet/>
      <dgm:spPr/>
      <dgm:t>
        <a:bodyPr/>
        <a:lstStyle/>
        <a:p>
          <a:r>
            <a:rPr lang="cs-CZ" dirty="0"/>
            <a:t>Ukončení smlouvy v případě změny smluvních podmínek</a:t>
          </a:r>
        </a:p>
      </dgm:t>
    </dgm:pt>
    <dgm:pt modelId="{D6602673-CD1E-4077-8D81-B887ED1EAAD8}" type="parTrans" cxnId="{527BC355-B5B8-474D-AC2D-1E2A7CC263B6}">
      <dgm:prSet/>
      <dgm:spPr/>
      <dgm:t>
        <a:bodyPr/>
        <a:lstStyle/>
        <a:p>
          <a:endParaRPr lang="cs-CZ"/>
        </a:p>
      </dgm:t>
    </dgm:pt>
    <dgm:pt modelId="{D9A00296-28D8-41E6-9D6B-5F6B36572AD6}" type="sibTrans" cxnId="{527BC355-B5B8-474D-AC2D-1E2A7CC263B6}">
      <dgm:prSet/>
      <dgm:spPr/>
      <dgm:t>
        <a:bodyPr/>
        <a:lstStyle/>
        <a:p>
          <a:endParaRPr lang="cs-CZ"/>
        </a:p>
      </dgm:t>
    </dgm:pt>
    <dgm:pt modelId="{01497C97-E550-49D1-8536-16A181CF1C28}">
      <dgm:prSet/>
      <dgm:spPr/>
      <dgm:t>
        <a:bodyPr/>
        <a:lstStyle/>
        <a:p>
          <a:r>
            <a:rPr lang="cs-CZ" dirty="0"/>
            <a:t>Ukončení smlouvy v případě trvající nebo často se opakující odchylky od plnění uvedeného ve smlouvě</a:t>
          </a:r>
        </a:p>
      </dgm:t>
    </dgm:pt>
    <dgm:pt modelId="{854A11B8-B576-4763-844B-7C19204DC562}" type="parTrans" cxnId="{06B5FDC8-DAD5-4729-9AFA-8F9DF6B69279}">
      <dgm:prSet/>
      <dgm:spPr/>
      <dgm:t>
        <a:bodyPr/>
        <a:lstStyle/>
        <a:p>
          <a:endParaRPr lang="cs-CZ"/>
        </a:p>
      </dgm:t>
    </dgm:pt>
    <dgm:pt modelId="{391F6583-86F4-40B5-A20C-1A00FCE555DA}" type="sibTrans" cxnId="{06B5FDC8-DAD5-4729-9AFA-8F9DF6B69279}">
      <dgm:prSet/>
      <dgm:spPr/>
      <dgm:t>
        <a:bodyPr/>
        <a:lstStyle/>
        <a:p>
          <a:endParaRPr lang="cs-CZ"/>
        </a:p>
      </dgm:t>
    </dgm:pt>
    <dgm:pt modelId="{F7A51E27-D722-4F42-98DE-367E199F51A6}">
      <dgm:prSet phldrT="[Text]" custT="1"/>
      <dgm:spPr/>
      <dgm:t>
        <a:bodyPr/>
        <a:lstStyle/>
        <a:p>
          <a:r>
            <a:rPr lang="cs-CZ" sz="1600" b="1" dirty="0">
              <a:solidFill>
                <a:srgbClr val="FE5200"/>
              </a:solidFill>
            </a:rPr>
            <a:t>Balíčky</a:t>
          </a:r>
        </a:p>
      </dgm:t>
    </dgm:pt>
    <dgm:pt modelId="{EE0F3437-46BA-4AD6-8DC8-156DE67BFFF3}" type="sibTrans" cxnId="{F5962B37-92A5-463E-8A34-ED26A29F1CEB}">
      <dgm:prSet/>
      <dgm:spPr/>
      <dgm:t>
        <a:bodyPr/>
        <a:lstStyle/>
        <a:p>
          <a:endParaRPr lang="cs-CZ"/>
        </a:p>
      </dgm:t>
    </dgm:pt>
    <dgm:pt modelId="{0A16AAE8-A305-471D-8149-8C10951843CB}" type="parTrans" cxnId="{F5962B37-92A5-463E-8A34-ED26A29F1CEB}">
      <dgm:prSet/>
      <dgm:spPr/>
      <dgm:t>
        <a:bodyPr/>
        <a:lstStyle/>
        <a:p>
          <a:endParaRPr lang="cs-CZ"/>
        </a:p>
      </dgm:t>
    </dgm:pt>
    <dgm:pt modelId="{1A4D0B21-2F0F-45F8-AAE3-3EF6A55F8AC1}">
      <dgm:prSet/>
      <dgm:spPr/>
      <dgm:t>
        <a:bodyPr/>
        <a:lstStyle/>
        <a:p>
          <a:r>
            <a:rPr lang="cs-CZ" dirty="0"/>
            <a:t>Kontrola ustanovení vztahujících se na různé koncové uživatele (spotřebitel, FOP, mikro podnik, malý podnik, nezisková organizace)</a:t>
          </a:r>
        </a:p>
      </dgm:t>
    </dgm:pt>
    <dgm:pt modelId="{BCFC8AD9-245E-4C58-B4FE-3BB9A0C4E74D}" type="parTrans" cxnId="{31F1B142-0D0A-4EB9-9BD9-63A14B32ED01}">
      <dgm:prSet/>
      <dgm:spPr/>
      <dgm:t>
        <a:bodyPr/>
        <a:lstStyle/>
        <a:p>
          <a:endParaRPr lang="cs-CZ"/>
        </a:p>
      </dgm:t>
    </dgm:pt>
    <dgm:pt modelId="{0470F65A-2928-421A-80D6-715DF436D02D}" type="sibTrans" cxnId="{31F1B142-0D0A-4EB9-9BD9-63A14B32ED01}">
      <dgm:prSet/>
      <dgm:spPr/>
      <dgm:t>
        <a:bodyPr/>
        <a:lstStyle/>
        <a:p>
          <a:endParaRPr lang="cs-CZ"/>
        </a:p>
      </dgm:t>
    </dgm:pt>
    <dgm:pt modelId="{7535532A-CB56-432C-BC96-42CC2EE196E0}">
      <dgm:prSet/>
      <dgm:spPr/>
      <dgm:t>
        <a:bodyPr/>
        <a:lstStyle/>
        <a:p>
          <a:r>
            <a:rPr lang="cs-CZ" dirty="0"/>
            <a:t>Kontrola ustanovení vztahujících se na různé druhy služeb EK </a:t>
          </a:r>
        </a:p>
      </dgm:t>
    </dgm:pt>
    <dgm:pt modelId="{D7006959-D17E-4975-8001-E8B95A221472}" type="parTrans" cxnId="{A083136F-8784-4DAE-8DC8-62F11560AFC6}">
      <dgm:prSet/>
      <dgm:spPr/>
      <dgm:t>
        <a:bodyPr/>
        <a:lstStyle/>
        <a:p>
          <a:endParaRPr lang="cs-CZ"/>
        </a:p>
      </dgm:t>
    </dgm:pt>
    <dgm:pt modelId="{15D88A75-D785-4AAE-8F87-2FBC06979280}" type="sibTrans" cxnId="{A083136F-8784-4DAE-8DC8-62F11560AFC6}">
      <dgm:prSet/>
      <dgm:spPr/>
      <dgm:t>
        <a:bodyPr/>
        <a:lstStyle/>
        <a:p>
          <a:endParaRPr lang="cs-CZ"/>
        </a:p>
      </dgm:t>
    </dgm:pt>
    <dgm:pt modelId="{05D86F94-3F0D-4166-8529-9D9C36A0C666}" type="pres">
      <dgm:prSet presAssocID="{61BF4C3F-B6C1-4608-BE57-2BA3F6ED4F41}" presName="linear" presStyleCnt="0">
        <dgm:presLayoutVars>
          <dgm:dir/>
          <dgm:animLvl val="lvl"/>
          <dgm:resizeHandles val="exact"/>
        </dgm:presLayoutVars>
      </dgm:prSet>
      <dgm:spPr/>
    </dgm:pt>
    <dgm:pt modelId="{55A84890-7CE2-4BEE-A777-AA4C2CA2C84C}" type="pres">
      <dgm:prSet presAssocID="{5CB7F8CB-4D04-415B-9A56-2E6B3A7EA0EE}" presName="parentLin" presStyleCnt="0"/>
      <dgm:spPr/>
    </dgm:pt>
    <dgm:pt modelId="{ED66DA72-7F96-49F0-AC34-C320BB6A2B78}" type="pres">
      <dgm:prSet presAssocID="{5CB7F8CB-4D04-415B-9A56-2E6B3A7EA0EE}" presName="parentLeftMargin" presStyleLbl="node1" presStyleIdx="0" presStyleCnt="3"/>
      <dgm:spPr/>
    </dgm:pt>
    <dgm:pt modelId="{1AB5874B-3220-48A5-8C26-1F7F162740C2}" type="pres">
      <dgm:prSet presAssocID="{5CB7F8CB-4D04-415B-9A56-2E6B3A7EA0EE}" presName="parentText" presStyleLbl="node1" presStyleIdx="0" presStyleCnt="3" custScaleX="105836" custLinFactNeighborX="-3093" custLinFactNeighborY="2060">
        <dgm:presLayoutVars>
          <dgm:chMax val="0"/>
          <dgm:bulletEnabled val="1"/>
        </dgm:presLayoutVars>
      </dgm:prSet>
      <dgm:spPr/>
    </dgm:pt>
    <dgm:pt modelId="{1763C406-8194-49B7-8082-47EFCB17C014}" type="pres">
      <dgm:prSet presAssocID="{5CB7F8CB-4D04-415B-9A56-2E6B3A7EA0EE}" presName="negativeSpace" presStyleCnt="0"/>
      <dgm:spPr/>
    </dgm:pt>
    <dgm:pt modelId="{D67E9D74-1093-4E77-9B9A-29CA5536ED81}" type="pres">
      <dgm:prSet presAssocID="{5CB7F8CB-4D04-415B-9A56-2E6B3A7EA0EE}" presName="childText" presStyleLbl="conFgAcc1" presStyleIdx="0" presStyleCnt="3">
        <dgm:presLayoutVars>
          <dgm:bulletEnabled val="1"/>
        </dgm:presLayoutVars>
      </dgm:prSet>
      <dgm:spPr/>
    </dgm:pt>
    <dgm:pt modelId="{F4C70C6B-4545-4BEC-87BC-B4DBB62647C6}" type="pres">
      <dgm:prSet presAssocID="{15B5B015-32C5-4E4C-A8D6-9CA3AB2771AF}" presName="spaceBetweenRectangles" presStyleCnt="0"/>
      <dgm:spPr/>
    </dgm:pt>
    <dgm:pt modelId="{91ECD258-10B3-4327-8B17-2912B0200EFD}" type="pres">
      <dgm:prSet presAssocID="{F7A51E27-D722-4F42-98DE-367E199F51A6}" presName="parentLin" presStyleCnt="0"/>
      <dgm:spPr/>
    </dgm:pt>
    <dgm:pt modelId="{8E71F3F9-A24C-4A2B-AD75-1FEED87FE2C7}" type="pres">
      <dgm:prSet presAssocID="{F7A51E27-D722-4F42-98DE-367E199F51A6}" presName="parentLeftMargin" presStyleLbl="node1" presStyleIdx="0" presStyleCnt="3"/>
      <dgm:spPr/>
    </dgm:pt>
    <dgm:pt modelId="{44A5968A-2A9D-444F-A472-1D1C33173655}" type="pres">
      <dgm:prSet presAssocID="{F7A51E27-D722-4F42-98DE-367E199F51A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669F896-7659-4F75-995C-E1DF9D1E3B3C}" type="pres">
      <dgm:prSet presAssocID="{F7A51E27-D722-4F42-98DE-367E199F51A6}" presName="negativeSpace" presStyleCnt="0"/>
      <dgm:spPr/>
    </dgm:pt>
    <dgm:pt modelId="{1AB17B6A-77A8-43F7-85E8-8AF84455A9E7}" type="pres">
      <dgm:prSet presAssocID="{F7A51E27-D722-4F42-98DE-367E199F51A6}" presName="childText" presStyleLbl="conFgAcc1" presStyleIdx="1" presStyleCnt="3">
        <dgm:presLayoutVars>
          <dgm:bulletEnabled val="1"/>
        </dgm:presLayoutVars>
      </dgm:prSet>
      <dgm:spPr/>
    </dgm:pt>
    <dgm:pt modelId="{1C1D0A2A-5C5A-4C55-B428-4422548F2CC4}" type="pres">
      <dgm:prSet presAssocID="{EE0F3437-46BA-4AD6-8DC8-156DE67BFFF3}" presName="spaceBetweenRectangles" presStyleCnt="0"/>
      <dgm:spPr/>
    </dgm:pt>
    <dgm:pt modelId="{9EEC30B8-F66B-43D5-8C72-00FA84ED2257}" type="pres">
      <dgm:prSet presAssocID="{71DC550C-3EC1-460F-BF45-0C93A12A6493}" presName="parentLin" presStyleCnt="0"/>
      <dgm:spPr/>
    </dgm:pt>
    <dgm:pt modelId="{D3B22DEA-B58E-43FB-9C4B-BEB269C32D41}" type="pres">
      <dgm:prSet presAssocID="{71DC550C-3EC1-460F-BF45-0C93A12A6493}" presName="parentLeftMargin" presStyleLbl="node1" presStyleIdx="1" presStyleCnt="3"/>
      <dgm:spPr/>
    </dgm:pt>
    <dgm:pt modelId="{A9680C0C-6DFB-41AC-A183-27A2CB7FF933}" type="pres">
      <dgm:prSet presAssocID="{71DC550C-3EC1-460F-BF45-0C93A12A649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47841B2-6CB1-4F4E-8870-B51DC355DC2D}" type="pres">
      <dgm:prSet presAssocID="{71DC550C-3EC1-460F-BF45-0C93A12A6493}" presName="negativeSpace" presStyleCnt="0"/>
      <dgm:spPr/>
    </dgm:pt>
    <dgm:pt modelId="{86FF5458-9F50-40F9-9D1D-B92F720750CD}" type="pres">
      <dgm:prSet presAssocID="{71DC550C-3EC1-460F-BF45-0C93A12A649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D452A09-46DD-4523-83D1-F8E584212C8C}" type="presOf" srcId="{2851B405-78D7-4D39-8CC9-F34D69B1A60D}" destId="{D67E9D74-1093-4E77-9B9A-29CA5536ED81}" srcOrd="0" destOrd="2" presId="urn:microsoft.com/office/officeart/2005/8/layout/list1"/>
    <dgm:cxn modelId="{E47EDA0C-F3C3-4543-AEBB-072ED51F60EF}" srcId="{71DC550C-3EC1-460F-BF45-0C93A12A6493}" destId="{B4CA890D-26FF-4D74-B950-FA0C82043EC6}" srcOrd="0" destOrd="0" parTransId="{85FB6FAD-1C91-4C81-A6D1-7F4A5012ADDA}" sibTransId="{6F974518-FB7C-4B36-818F-048DDC70C4B8}"/>
    <dgm:cxn modelId="{7EB23B2C-EEE0-4567-B46D-C33A8DE12F80}" type="presOf" srcId="{01497C97-E550-49D1-8536-16A181CF1C28}" destId="{D67E9D74-1093-4E77-9B9A-29CA5536ED81}" srcOrd="0" destOrd="4" presId="urn:microsoft.com/office/officeart/2005/8/layout/list1"/>
    <dgm:cxn modelId="{F5962B37-92A5-463E-8A34-ED26A29F1CEB}" srcId="{61BF4C3F-B6C1-4608-BE57-2BA3F6ED4F41}" destId="{F7A51E27-D722-4F42-98DE-367E199F51A6}" srcOrd="1" destOrd="0" parTransId="{0A16AAE8-A305-471D-8149-8C10951843CB}" sibTransId="{EE0F3437-46BA-4AD6-8DC8-156DE67BFFF3}"/>
    <dgm:cxn modelId="{0E8B9E3C-F02E-4180-A8C7-4612CD638FCF}" type="presOf" srcId="{5CB7F8CB-4D04-415B-9A56-2E6B3A7EA0EE}" destId="{1AB5874B-3220-48A5-8C26-1F7F162740C2}" srcOrd="1" destOrd="0" presId="urn:microsoft.com/office/officeart/2005/8/layout/list1"/>
    <dgm:cxn modelId="{5033FE60-10D4-478B-9BA7-B16830CF697B}" srcId="{5CB7F8CB-4D04-415B-9A56-2E6B3A7EA0EE}" destId="{CBEEFB91-8AE2-4948-AB16-47320E53F362}" srcOrd="1" destOrd="0" parTransId="{F3E72696-9B45-4F7B-9A34-1D41DEC89326}" sibTransId="{FE8C2680-5BB4-4EF0-A5B6-BE5FF11E8FF6}"/>
    <dgm:cxn modelId="{31F1B142-0D0A-4EB9-9BD9-63A14B32ED01}" srcId="{71DC550C-3EC1-460F-BF45-0C93A12A6493}" destId="{1A4D0B21-2F0F-45F8-AAE3-3EF6A55F8AC1}" srcOrd="2" destOrd="0" parTransId="{BCFC8AD9-245E-4C58-B4FE-3BB9A0C4E74D}" sibTransId="{0470F65A-2928-421A-80D6-715DF436D02D}"/>
    <dgm:cxn modelId="{9D6A0F43-FBB6-4409-9F42-0DAF122F4596}" srcId="{61BF4C3F-B6C1-4608-BE57-2BA3F6ED4F41}" destId="{5CB7F8CB-4D04-415B-9A56-2E6B3A7EA0EE}" srcOrd="0" destOrd="0" parTransId="{5E8E0743-C001-46FA-84CE-D0795AEC9CB0}" sibTransId="{15B5B015-32C5-4E4C-A8D6-9CA3AB2771AF}"/>
    <dgm:cxn modelId="{ED111364-99B6-42FF-B3C2-C85F7C5D29D4}" type="presOf" srcId="{71DC550C-3EC1-460F-BF45-0C93A12A6493}" destId="{A9680C0C-6DFB-41AC-A183-27A2CB7FF933}" srcOrd="1" destOrd="0" presId="urn:microsoft.com/office/officeart/2005/8/layout/list1"/>
    <dgm:cxn modelId="{2063F745-ADB6-4279-8BDE-12997030FE08}" type="presOf" srcId="{71DC550C-3EC1-460F-BF45-0C93A12A6493}" destId="{D3B22DEA-B58E-43FB-9C4B-BEB269C32D41}" srcOrd="0" destOrd="0" presId="urn:microsoft.com/office/officeart/2005/8/layout/list1"/>
    <dgm:cxn modelId="{8676E046-93FD-4ABE-8924-CA1726CC3AA8}" type="presOf" srcId="{609C3A78-7C11-4282-BDF5-294212590AD1}" destId="{D67E9D74-1093-4E77-9B9A-29CA5536ED81}" srcOrd="0" destOrd="0" presId="urn:microsoft.com/office/officeart/2005/8/layout/list1"/>
    <dgm:cxn modelId="{A083136F-8784-4DAE-8DC8-62F11560AFC6}" srcId="{71DC550C-3EC1-460F-BF45-0C93A12A6493}" destId="{7535532A-CB56-432C-BC96-42CC2EE196E0}" srcOrd="3" destOrd="0" parTransId="{D7006959-D17E-4975-8001-E8B95A221472}" sibTransId="{15D88A75-D785-4AAE-8F87-2FBC06979280}"/>
    <dgm:cxn modelId="{84622551-E063-49AD-A2F9-0687D5B794DE}" type="presOf" srcId="{B4CA890D-26FF-4D74-B950-FA0C82043EC6}" destId="{86FF5458-9F50-40F9-9D1D-B92F720750CD}" srcOrd="0" destOrd="0" presId="urn:microsoft.com/office/officeart/2005/8/layout/list1"/>
    <dgm:cxn modelId="{527BC355-B5B8-474D-AC2D-1E2A7CC263B6}" srcId="{5CB7F8CB-4D04-415B-9A56-2E6B3A7EA0EE}" destId="{0B5658D2-C033-47A3-BE8D-53067E68CC8A}" srcOrd="3" destOrd="0" parTransId="{D6602673-CD1E-4077-8D81-B887ED1EAAD8}" sibTransId="{D9A00296-28D8-41E6-9D6B-5F6B36572AD6}"/>
    <dgm:cxn modelId="{8BC41387-950F-4F8C-B2F2-D03B3D7AB88B}" type="presOf" srcId="{1A4D0B21-2F0F-45F8-AAE3-3EF6A55F8AC1}" destId="{86FF5458-9F50-40F9-9D1D-B92F720750CD}" srcOrd="0" destOrd="2" presId="urn:microsoft.com/office/officeart/2005/8/layout/list1"/>
    <dgm:cxn modelId="{ED2C768A-7DAF-4BB8-9CCA-FB9D4515FB93}" srcId="{F7A51E27-D722-4F42-98DE-367E199F51A6}" destId="{EC61A86D-AE97-4659-97DA-63A6BFD894C0}" srcOrd="1" destOrd="0" parTransId="{D9BA5236-F82C-44A3-92F6-1ADADCA3F0F9}" sibTransId="{3DFF4B32-1040-4DDD-BBE3-2637221B7B31}"/>
    <dgm:cxn modelId="{BC789591-6ABC-4488-AA95-9C4CC9664811}" type="presOf" srcId="{CBEEFB91-8AE2-4948-AB16-47320E53F362}" destId="{D67E9D74-1093-4E77-9B9A-29CA5536ED81}" srcOrd="0" destOrd="1" presId="urn:microsoft.com/office/officeart/2005/8/layout/list1"/>
    <dgm:cxn modelId="{781AF991-9722-486C-868C-4439812B2EAF}" type="presOf" srcId="{EC61A86D-AE97-4659-97DA-63A6BFD894C0}" destId="{1AB17B6A-77A8-43F7-85E8-8AF84455A9E7}" srcOrd="0" destOrd="1" presId="urn:microsoft.com/office/officeart/2005/8/layout/list1"/>
    <dgm:cxn modelId="{7BBF6F96-E480-4212-A827-68FAE32F88B3}" type="presOf" srcId="{5CB7F8CB-4D04-415B-9A56-2E6B3A7EA0EE}" destId="{ED66DA72-7F96-49F0-AC34-C320BB6A2B78}" srcOrd="0" destOrd="0" presId="urn:microsoft.com/office/officeart/2005/8/layout/list1"/>
    <dgm:cxn modelId="{3F2C029F-185B-4566-9A77-D6FF6992381C}" type="presOf" srcId="{F7A51E27-D722-4F42-98DE-367E199F51A6}" destId="{44A5968A-2A9D-444F-A472-1D1C33173655}" srcOrd="1" destOrd="0" presId="urn:microsoft.com/office/officeart/2005/8/layout/list1"/>
    <dgm:cxn modelId="{5107449F-9B0E-4BD7-9CE9-C9D2FC250187}" srcId="{71DC550C-3EC1-460F-BF45-0C93A12A6493}" destId="{B881EC3C-514E-45EA-9F6B-90F4B64A5C09}" srcOrd="1" destOrd="0" parTransId="{2C814992-FEF9-404F-AAC5-5FF95343A0EB}" sibTransId="{9B3245B1-3BE8-45AB-B200-6A024C7496A9}"/>
    <dgm:cxn modelId="{B91EABA3-BBAB-4608-AA50-7D8458C1FCB5}" srcId="{5CB7F8CB-4D04-415B-9A56-2E6B3A7EA0EE}" destId="{2851B405-78D7-4D39-8CC9-F34D69B1A60D}" srcOrd="2" destOrd="0" parTransId="{3161161F-0961-4AC4-A748-A24E457B95F7}" sibTransId="{009AA60B-7962-41F2-998C-47834461CC6F}"/>
    <dgm:cxn modelId="{403610A7-9060-451D-944B-BE8A4DE7DD3D}" srcId="{5CB7F8CB-4D04-415B-9A56-2E6B3A7EA0EE}" destId="{609C3A78-7C11-4282-BDF5-294212590AD1}" srcOrd="0" destOrd="0" parTransId="{64A08664-387E-4C08-85E2-FEFE1530C0CD}" sibTransId="{B107E019-6EBA-4A76-B17B-289A22EB2914}"/>
    <dgm:cxn modelId="{969AF8AF-39DB-4CB1-B584-AF796E5FB9D7}" type="presOf" srcId="{7535532A-CB56-432C-BC96-42CC2EE196E0}" destId="{86FF5458-9F50-40F9-9D1D-B92F720750CD}" srcOrd="0" destOrd="3" presId="urn:microsoft.com/office/officeart/2005/8/layout/list1"/>
    <dgm:cxn modelId="{8255D0B2-AE98-4799-82E0-4FBA49881C1D}" type="presOf" srcId="{56F4DE0A-DF03-446C-A13A-8041801B3F2D}" destId="{1AB17B6A-77A8-43F7-85E8-8AF84455A9E7}" srcOrd="0" destOrd="0" presId="urn:microsoft.com/office/officeart/2005/8/layout/list1"/>
    <dgm:cxn modelId="{06B5FDC8-DAD5-4729-9AFA-8F9DF6B69279}" srcId="{5CB7F8CB-4D04-415B-9A56-2E6B3A7EA0EE}" destId="{01497C97-E550-49D1-8536-16A181CF1C28}" srcOrd="4" destOrd="0" parTransId="{854A11B8-B576-4763-844B-7C19204DC562}" sibTransId="{391F6583-86F4-40B5-A20C-1A00FCE555DA}"/>
    <dgm:cxn modelId="{40333ED7-F9EF-4AB3-A10C-819726616B9C}" type="presOf" srcId="{61BF4C3F-B6C1-4608-BE57-2BA3F6ED4F41}" destId="{05D86F94-3F0D-4166-8529-9D9C36A0C666}" srcOrd="0" destOrd="0" presId="urn:microsoft.com/office/officeart/2005/8/layout/list1"/>
    <dgm:cxn modelId="{DFEC4CE2-CDFD-4FC6-8A1A-C96B6B9FD0BB}" srcId="{F7A51E27-D722-4F42-98DE-367E199F51A6}" destId="{56F4DE0A-DF03-446C-A13A-8041801B3F2D}" srcOrd="0" destOrd="0" parTransId="{8867A92A-2843-4E69-8985-40923E676072}" sibTransId="{7A0FB7B9-2324-452D-AD41-DE4D1CCFCA64}"/>
    <dgm:cxn modelId="{CA56D4E9-7B72-445F-B5FB-6C42D94333F4}" type="presOf" srcId="{0B5658D2-C033-47A3-BE8D-53067E68CC8A}" destId="{D67E9D74-1093-4E77-9B9A-29CA5536ED81}" srcOrd="0" destOrd="3" presId="urn:microsoft.com/office/officeart/2005/8/layout/list1"/>
    <dgm:cxn modelId="{6BCC38F2-482A-4D72-91C2-BC989809016F}" srcId="{61BF4C3F-B6C1-4608-BE57-2BA3F6ED4F41}" destId="{71DC550C-3EC1-460F-BF45-0C93A12A6493}" srcOrd="2" destOrd="0" parTransId="{D08336E9-BABD-417F-BD87-ED0EAA8FCE6F}" sibTransId="{2A8146E6-F150-40EA-B1EB-89D54359A962}"/>
    <dgm:cxn modelId="{E32FFFF5-7068-485B-8DCE-37D413849F2C}" type="presOf" srcId="{F7A51E27-D722-4F42-98DE-367E199F51A6}" destId="{8E71F3F9-A24C-4A2B-AD75-1FEED87FE2C7}" srcOrd="0" destOrd="0" presId="urn:microsoft.com/office/officeart/2005/8/layout/list1"/>
    <dgm:cxn modelId="{2EF8C5FE-B7D1-45BC-B427-36CCF2565CCB}" type="presOf" srcId="{B881EC3C-514E-45EA-9F6B-90F4B64A5C09}" destId="{86FF5458-9F50-40F9-9D1D-B92F720750CD}" srcOrd="0" destOrd="1" presId="urn:microsoft.com/office/officeart/2005/8/layout/list1"/>
    <dgm:cxn modelId="{9DE763DC-4B91-49D6-88A9-B1619AB38B8F}" type="presParOf" srcId="{05D86F94-3F0D-4166-8529-9D9C36A0C666}" destId="{55A84890-7CE2-4BEE-A777-AA4C2CA2C84C}" srcOrd="0" destOrd="0" presId="urn:microsoft.com/office/officeart/2005/8/layout/list1"/>
    <dgm:cxn modelId="{CFA2B772-AF1D-424F-AE39-AD47C3C81FCE}" type="presParOf" srcId="{55A84890-7CE2-4BEE-A777-AA4C2CA2C84C}" destId="{ED66DA72-7F96-49F0-AC34-C320BB6A2B78}" srcOrd="0" destOrd="0" presId="urn:microsoft.com/office/officeart/2005/8/layout/list1"/>
    <dgm:cxn modelId="{E83482AE-2FC8-439E-9A71-AF1D7F3974B8}" type="presParOf" srcId="{55A84890-7CE2-4BEE-A777-AA4C2CA2C84C}" destId="{1AB5874B-3220-48A5-8C26-1F7F162740C2}" srcOrd="1" destOrd="0" presId="urn:microsoft.com/office/officeart/2005/8/layout/list1"/>
    <dgm:cxn modelId="{12D84030-13AA-4C65-AC09-B3B7E8160E0C}" type="presParOf" srcId="{05D86F94-3F0D-4166-8529-9D9C36A0C666}" destId="{1763C406-8194-49B7-8082-47EFCB17C014}" srcOrd="1" destOrd="0" presId="urn:microsoft.com/office/officeart/2005/8/layout/list1"/>
    <dgm:cxn modelId="{C8C8664E-A011-4A8A-967D-7BEF677E52FE}" type="presParOf" srcId="{05D86F94-3F0D-4166-8529-9D9C36A0C666}" destId="{D67E9D74-1093-4E77-9B9A-29CA5536ED81}" srcOrd="2" destOrd="0" presId="urn:microsoft.com/office/officeart/2005/8/layout/list1"/>
    <dgm:cxn modelId="{C1A8FEE5-5172-4540-B899-628EBE06A008}" type="presParOf" srcId="{05D86F94-3F0D-4166-8529-9D9C36A0C666}" destId="{F4C70C6B-4545-4BEC-87BC-B4DBB62647C6}" srcOrd="3" destOrd="0" presId="urn:microsoft.com/office/officeart/2005/8/layout/list1"/>
    <dgm:cxn modelId="{B910B992-FC25-4635-B2B6-00D746A0D091}" type="presParOf" srcId="{05D86F94-3F0D-4166-8529-9D9C36A0C666}" destId="{91ECD258-10B3-4327-8B17-2912B0200EFD}" srcOrd="4" destOrd="0" presId="urn:microsoft.com/office/officeart/2005/8/layout/list1"/>
    <dgm:cxn modelId="{C2CF57EA-E789-4355-8A86-C91501B9A244}" type="presParOf" srcId="{91ECD258-10B3-4327-8B17-2912B0200EFD}" destId="{8E71F3F9-A24C-4A2B-AD75-1FEED87FE2C7}" srcOrd="0" destOrd="0" presId="urn:microsoft.com/office/officeart/2005/8/layout/list1"/>
    <dgm:cxn modelId="{4293EEF8-D98C-4228-8284-0089E5B0CBB6}" type="presParOf" srcId="{91ECD258-10B3-4327-8B17-2912B0200EFD}" destId="{44A5968A-2A9D-444F-A472-1D1C33173655}" srcOrd="1" destOrd="0" presId="urn:microsoft.com/office/officeart/2005/8/layout/list1"/>
    <dgm:cxn modelId="{238C0145-842D-4BCC-8270-910DF8E15281}" type="presParOf" srcId="{05D86F94-3F0D-4166-8529-9D9C36A0C666}" destId="{0669F896-7659-4F75-995C-E1DF9D1E3B3C}" srcOrd="5" destOrd="0" presId="urn:microsoft.com/office/officeart/2005/8/layout/list1"/>
    <dgm:cxn modelId="{4B4E4914-07B9-4433-9D4F-4E718DEC6860}" type="presParOf" srcId="{05D86F94-3F0D-4166-8529-9D9C36A0C666}" destId="{1AB17B6A-77A8-43F7-85E8-8AF84455A9E7}" srcOrd="6" destOrd="0" presId="urn:microsoft.com/office/officeart/2005/8/layout/list1"/>
    <dgm:cxn modelId="{79FD927D-090F-442C-B59A-575A052185B1}" type="presParOf" srcId="{05D86F94-3F0D-4166-8529-9D9C36A0C666}" destId="{1C1D0A2A-5C5A-4C55-B428-4422548F2CC4}" srcOrd="7" destOrd="0" presId="urn:microsoft.com/office/officeart/2005/8/layout/list1"/>
    <dgm:cxn modelId="{0E128057-0217-4DB0-AAA6-1A73D3CE4989}" type="presParOf" srcId="{05D86F94-3F0D-4166-8529-9D9C36A0C666}" destId="{9EEC30B8-F66B-43D5-8C72-00FA84ED2257}" srcOrd="8" destOrd="0" presId="urn:microsoft.com/office/officeart/2005/8/layout/list1"/>
    <dgm:cxn modelId="{9AA4ED62-E367-4AF4-B051-BEE4342D4BFA}" type="presParOf" srcId="{9EEC30B8-F66B-43D5-8C72-00FA84ED2257}" destId="{D3B22DEA-B58E-43FB-9C4B-BEB269C32D41}" srcOrd="0" destOrd="0" presId="urn:microsoft.com/office/officeart/2005/8/layout/list1"/>
    <dgm:cxn modelId="{6308A16A-F7BD-46E5-8E48-5C4B63498D38}" type="presParOf" srcId="{9EEC30B8-F66B-43D5-8C72-00FA84ED2257}" destId="{A9680C0C-6DFB-41AC-A183-27A2CB7FF933}" srcOrd="1" destOrd="0" presId="urn:microsoft.com/office/officeart/2005/8/layout/list1"/>
    <dgm:cxn modelId="{F5E20E12-0BA1-4524-95EC-5422BF913843}" type="presParOf" srcId="{05D86F94-3F0D-4166-8529-9D9C36A0C666}" destId="{847841B2-6CB1-4F4E-8870-B51DC355DC2D}" srcOrd="9" destOrd="0" presId="urn:microsoft.com/office/officeart/2005/8/layout/list1"/>
    <dgm:cxn modelId="{EFB9716F-2F45-47C1-8F3E-68D04C04EDC8}" type="presParOf" srcId="{05D86F94-3F0D-4166-8529-9D9C36A0C666}" destId="{86FF5458-9F50-40F9-9D1D-B92F720750C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043BF30-1963-4DDE-93BC-8EEB1AF641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FC578F8-F35F-4260-A377-B96E652C8AB0}" type="pres">
      <dgm:prSet presAssocID="{0043BF30-1963-4DDE-93BC-8EEB1AF641DC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2503EF84-A0D3-4225-AF1A-026F6B68737E}" type="presOf" srcId="{0043BF30-1963-4DDE-93BC-8EEB1AF641DC}" destId="{CFC578F8-F35F-4260-A377-B96E652C8AB0}" srcOrd="0" destOrd="0" presId="urn:microsoft.com/office/officeart/2005/8/layout/vList2"/>
  </dgm:cxnLst>
  <dgm:bg>
    <a:blipFill>
      <a:blip xmlns:r="http://schemas.openxmlformats.org/officeDocument/2006/relationships" r:embed="rId1">
        <a:extLst>
          <a:ext uri="{28A0092B-C50C-407E-A947-70E740481C1C}">
            <a14:useLocalDpi xmlns:a14="http://schemas.microsoft.com/office/drawing/2010/main" val="0"/>
          </a:ext>
        </a:extLst>
      </a:blip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EA0D6-B5F3-48C0-B7D4-67A25DD245C5}">
      <dsp:nvSpPr>
        <dsp:cNvPr id="0" name=""/>
        <dsp:cNvSpPr/>
      </dsp:nvSpPr>
      <dsp:spPr>
        <a:xfrm>
          <a:off x="0" y="13381"/>
          <a:ext cx="8325393" cy="16824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/>
            <a:t>Analýza smluvních dokumentů zveřejněných na webových stránkách u vybraných poskytovatelů služeb elektronických komunikací </a:t>
          </a:r>
          <a:endParaRPr lang="cs-CZ" sz="3000" kern="1200" dirty="0"/>
        </a:p>
      </dsp:txBody>
      <dsp:txXfrm>
        <a:off x="82131" y="95512"/>
        <a:ext cx="8161131" cy="15181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CE33C-054A-4CE6-8A35-EB0CC74B1492}">
      <dsp:nvSpPr>
        <dsp:cNvPr id="0" name=""/>
        <dsp:cNvSpPr/>
      </dsp:nvSpPr>
      <dsp:spPr>
        <a:xfrm>
          <a:off x="0" y="1129453"/>
          <a:ext cx="4587214" cy="1505937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BAFAAE-066C-45F0-83C3-ED8F88547C0F}">
      <dsp:nvSpPr>
        <dsp:cNvPr id="0" name=""/>
        <dsp:cNvSpPr/>
      </dsp:nvSpPr>
      <dsp:spPr>
        <a:xfrm>
          <a:off x="1253" y="0"/>
          <a:ext cx="1670661" cy="1505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>
              <a:latin typeface="Calibri" panose="020F0502020204030204" pitchFamily="34" charset="0"/>
              <a:cs typeface="Calibri" panose="020F0502020204030204" pitchFamily="34" charset="0"/>
            </a:rPr>
            <a:t>1. 1. 2022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účinnost většiny ustanovení zákona                          </a:t>
          </a:r>
          <a:r>
            <a:rPr lang="cs-CZ" sz="1300" b="1" kern="1200" dirty="0">
              <a:latin typeface="Calibri" panose="020F0502020204030204" pitchFamily="34" charset="0"/>
              <a:cs typeface="Calibri" panose="020F0502020204030204" pitchFamily="34" charset="0"/>
            </a:rPr>
            <a:t>č. 374/2021 </a:t>
          </a:r>
          <a:r>
            <a:rPr lang="cs-CZ" sz="1300" b="1" kern="1200" dirty="0"/>
            <a:t>Sb.</a:t>
          </a:r>
        </a:p>
      </dsp:txBody>
      <dsp:txXfrm>
        <a:off x="1253" y="0"/>
        <a:ext cx="1670661" cy="1505937"/>
      </dsp:txXfrm>
    </dsp:sp>
    <dsp:sp modelId="{165BEE77-941F-4159-9841-6947BD5CA18B}">
      <dsp:nvSpPr>
        <dsp:cNvPr id="0" name=""/>
        <dsp:cNvSpPr/>
      </dsp:nvSpPr>
      <dsp:spPr>
        <a:xfrm>
          <a:off x="648341" y="1694179"/>
          <a:ext cx="376484" cy="376484"/>
        </a:xfrm>
        <a:prstGeom prst="ellipse">
          <a:avLst/>
        </a:prstGeom>
        <a:solidFill>
          <a:schemeClr val="tx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56A62-511E-489A-A1BB-9916DF6BED0E}">
      <dsp:nvSpPr>
        <dsp:cNvPr id="0" name=""/>
        <dsp:cNvSpPr/>
      </dsp:nvSpPr>
      <dsp:spPr>
        <a:xfrm>
          <a:off x="1775605" y="2258906"/>
          <a:ext cx="1078740" cy="1505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rPr>
            <a:t>1. 1. 2022 – 30.6. 2022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>
              <a:solidFill>
                <a:srgbClr val="00B050"/>
              </a:solidFill>
            </a:rPr>
            <a:t>přechodné období </a:t>
          </a:r>
          <a:endParaRPr lang="cs-CZ" sz="1300" kern="1200" dirty="0">
            <a:solidFill>
              <a:srgbClr val="00B050"/>
            </a:solidFill>
          </a:endParaRPr>
        </a:p>
      </dsp:txBody>
      <dsp:txXfrm>
        <a:off x="1775605" y="2258906"/>
        <a:ext cx="1078740" cy="1505937"/>
      </dsp:txXfrm>
    </dsp:sp>
    <dsp:sp modelId="{6A8A6A8D-5508-4946-8307-FD0822FD7765}">
      <dsp:nvSpPr>
        <dsp:cNvPr id="0" name=""/>
        <dsp:cNvSpPr/>
      </dsp:nvSpPr>
      <dsp:spPr>
        <a:xfrm>
          <a:off x="2126733" y="1694179"/>
          <a:ext cx="376484" cy="376484"/>
        </a:xfrm>
        <a:prstGeom prst="ellipse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268A6-B5D3-49E0-8F1C-2E55E2E84A6E}">
      <dsp:nvSpPr>
        <dsp:cNvPr id="0" name=""/>
        <dsp:cNvSpPr/>
      </dsp:nvSpPr>
      <dsp:spPr>
        <a:xfrm>
          <a:off x="2958036" y="0"/>
          <a:ext cx="1169202" cy="1505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1. 7. 2022 </a:t>
          </a:r>
          <a:r>
            <a:rPr lang="cs-CZ" sz="1200" b="1" kern="1200" dirty="0">
              <a:solidFill>
                <a:srgbClr val="FF0000"/>
              </a:solidFill>
            </a:rPr>
            <a:t>povinnost implementace změn do smluvních podmínek</a:t>
          </a:r>
          <a:endParaRPr lang="cs-CZ" sz="1200" kern="1200" dirty="0">
            <a:solidFill>
              <a:srgbClr val="FF0000"/>
            </a:solidFill>
          </a:endParaRPr>
        </a:p>
      </dsp:txBody>
      <dsp:txXfrm>
        <a:off x="2958036" y="0"/>
        <a:ext cx="1169202" cy="1505937"/>
      </dsp:txXfrm>
    </dsp:sp>
    <dsp:sp modelId="{BDEE58AC-18F0-40DF-8C49-65A76D27D697}">
      <dsp:nvSpPr>
        <dsp:cNvPr id="0" name=""/>
        <dsp:cNvSpPr/>
      </dsp:nvSpPr>
      <dsp:spPr>
        <a:xfrm>
          <a:off x="3354395" y="1694179"/>
          <a:ext cx="376484" cy="376484"/>
        </a:xfrm>
        <a:prstGeom prst="ellipse">
          <a:avLst/>
        </a:prstGeom>
        <a:solidFill>
          <a:schemeClr val="accent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F1706C-577A-4DCC-93E0-DC783E7B43F9}">
      <dsp:nvSpPr>
        <dsp:cNvPr id="0" name=""/>
        <dsp:cNvSpPr/>
      </dsp:nvSpPr>
      <dsp:spPr>
        <a:xfrm>
          <a:off x="0" y="0"/>
          <a:ext cx="2450195" cy="568787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3B62A-CEED-4061-B816-B1C9EC6490AD}">
      <dsp:nvSpPr>
        <dsp:cNvPr id="0" name=""/>
        <dsp:cNvSpPr/>
      </dsp:nvSpPr>
      <dsp:spPr>
        <a:xfrm>
          <a:off x="1225097" y="569343"/>
          <a:ext cx="1592627" cy="202186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T-Mobile Czech Republic a.s.</a:t>
          </a:r>
          <a:endParaRPr lang="cs-CZ" sz="900" kern="1200" dirty="0"/>
        </a:p>
      </dsp:txBody>
      <dsp:txXfrm>
        <a:off x="1234967" y="579213"/>
        <a:ext cx="1572887" cy="182446"/>
      </dsp:txXfrm>
    </dsp:sp>
    <dsp:sp modelId="{99A1EC5F-505F-489E-9C5E-25881DFC167F}">
      <dsp:nvSpPr>
        <dsp:cNvPr id="0" name=""/>
        <dsp:cNvSpPr/>
      </dsp:nvSpPr>
      <dsp:spPr>
        <a:xfrm>
          <a:off x="1225097" y="796802"/>
          <a:ext cx="1592627" cy="202186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Vodafone Czech Republic a.s.</a:t>
          </a:r>
          <a:endParaRPr lang="cs-CZ" sz="900" kern="1200" dirty="0"/>
        </a:p>
      </dsp:txBody>
      <dsp:txXfrm>
        <a:off x="1234967" y="806672"/>
        <a:ext cx="1572887" cy="182446"/>
      </dsp:txXfrm>
    </dsp:sp>
    <dsp:sp modelId="{18268F20-28A6-406E-816A-E0E96CB5B0B7}">
      <dsp:nvSpPr>
        <dsp:cNvPr id="0" name=""/>
        <dsp:cNvSpPr/>
      </dsp:nvSpPr>
      <dsp:spPr>
        <a:xfrm>
          <a:off x="1225097" y="1024262"/>
          <a:ext cx="1592627" cy="202186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O2 Czech Republic a.s.</a:t>
          </a:r>
          <a:endParaRPr lang="cs-CZ" sz="900" kern="1200" dirty="0"/>
        </a:p>
      </dsp:txBody>
      <dsp:txXfrm>
        <a:off x="1234967" y="1034132"/>
        <a:ext cx="1572887" cy="182446"/>
      </dsp:txXfrm>
    </dsp:sp>
    <dsp:sp modelId="{CAFB44FE-1166-4208-B4CF-3007562CBE59}">
      <dsp:nvSpPr>
        <dsp:cNvPr id="0" name=""/>
        <dsp:cNvSpPr/>
      </dsp:nvSpPr>
      <dsp:spPr>
        <a:xfrm>
          <a:off x="1225097" y="1251721"/>
          <a:ext cx="1592627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Canal</a:t>
          </a:r>
          <a:r>
            <a:rPr lang="cs-CZ" sz="900" b="1" kern="1200" dirty="0"/>
            <a:t>+ </a:t>
          </a:r>
          <a:r>
            <a:rPr lang="cs-CZ" sz="900" b="1" kern="1200" dirty="0" err="1"/>
            <a:t>Luxembourg</a:t>
          </a:r>
          <a:r>
            <a:rPr lang="cs-CZ" sz="900" b="1" kern="1200" dirty="0"/>
            <a:t> S. a </a:t>
          </a:r>
          <a:r>
            <a:rPr lang="cs-CZ" sz="900" b="1" kern="1200" dirty="0" err="1"/>
            <a:t>r.l</a:t>
          </a:r>
          <a:r>
            <a:rPr lang="cs-CZ" sz="900" b="1" kern="1200" dirty="0"/>
            <a:t>.</a:t>
          </a:r>
          <a:endParaRPr lang="cs-CZ" sz="900" kern="1200" dirty="0"/>
        </a:p>
      </dsp:txBody>
      <dsp:txXfrm>
        <a:off x="1234967" y="1261591"/>
        <a:ext cx="1572887" cy="182446"/>
      </dsp:txXfrm>
    </dsp:sp>
    <dsp:sp modelId="{6D4F1787-6366-4BF4-94CE-5F35AC351E4E}">
      <dsp:nvSpPr>
        <dsp:cNvPr id="0" name=""/>
        <dsp:cNvSpPr/>
      </dsp:nvSpPr>
      <dsp:spPr>
        <a:xfrm>
          <a:off x="1225097" y="1479181"/>
          <a:ext cx="1592627" cy="202186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O2 </a:t>
          </a:r>
          <a:r>
            <a:rPr lang="cs-CZ" sz="900" b="1" kern="1200" dirty="0" err="1"/>
            <a:t>Family</a:t>
          </a:r>
          <a:r>
            <a:rPr lang="cs-CZ" sz="900" b="1" kern="1200" dirty="0"/>
            <a:t>, s.r.o.</a:t>
          </a:r>
          <a:endParaRPr lang="cs-CZ" sz="900" kern="1200" dirty="0"/>
        </a:p>
      </dsp:txBody>
      <dsp:txXfrm>
        <a:off x="1234967" y="1489051"/>
        <a:ext cx="1572887" cy="182446"/>
      </dsp:txXfrm>
    </dsp:sp>
    <dsp:sp modelId="{B75D53F6-5778-438C-AAAB-980E5C6A6BD1}">
      <dsp:nvSpPr>
        <dsp:cNvPr id="0" name=""/>
        <dsp:cNvSpPr/>
      </dsp:nvSpPr>
      <dsp:spPr>
        <a:xfrm>
          <a:off x="1225097" y="1706641"/>
          <a:ext cx="1592627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Nej.cz s.r.o.</a:t>
          </a:r>
          <a:endParaRPr lang="cs-CZ" sz="900" kern="1200" dirty="0"/>
        </a:p>
      </dsp:txBody>
      <dsp:txXfrm>
        <a:off x="1234967" y="1716511"/>
        <a:ext cx="1572887" cy="182446"/>
      </dsp:txXfrm>
    </dsp:sp>
    <dsp:sp modelId="{AD03BF21-38BC-4791-8DEB-7D46154A8718}">
      <dsp:nvSpPr>
        <dsp:cNvPr id="0" name=""/>
        <dsp:cNvSpPr/>
      </dsp:nvSpPr>
      <dsp:spPr>
        <a:xfrm>
          <a:off x="1225097" y="1934100"/>
          <a:ext cx="1592627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SAZKA a.s.</a:t>
          </a:r>
          <a:endParaRPr lang="cs-CZ" sz="900" kern="1200" dirty="0"/>
        </a:p>
      </dsp:txBody>
      <dsp:txXfrm>
        <a:off x="1234967" y="1943970"/>
        <a:ext cx="1572887" cy="182446"/>
      </dsp:txXfrm>
    </dsp:sp>
    <dsp:sp modelId="{44816EEC-7B6C-45CB-B467-64A5DFE25D0C}">
      <dsp:nvSpPr>
        <dsp:cNvPr id="0" name=""/>
        <dsp:cNvSpPr/>
      </dsp:nvSpPr>
      <dsp:spPr>
        <a:xfrm>
          <a:off x="1225097" y="2161560"/>
          <a:ext cx="1592627" cy="202186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Tesco Mobile ČR s.r.o.</a:t>
          </a:r>
          <a:endParaRPr lang="cs-CZ" sz="900" kern="1200" dirty="0"/>
        </a:p>
      </dsp:txBody>
      <dsp:txXfrm>
        <a:off x="1234967" y="2171430"/>
        <a:ext cx="1572887" cy="182446"/>
      </dsp:txXfrm>
    </dsp:sp>
    <dsp:sp modelId="{622F52FF-FE2B-47D9-829B-F000553F7B25}">
      <dsp:nvSpPr>
        <dsp:cNvPr id="0" name=""/>
        <dsp:cNvSpPr/>
      </dsp:nvSpPr>
      <dsp:spPr>
        <a:xfrm>
          <a:off x="1225097" y="2389019"/>
          <a:ext cx="1592627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PODA a.s.</a:t>
          </a:r>
          <a:endParaRPr lang="cs-CZ" sz="900" kern="1200" dirty="0"/>
        </a:p>
      </dsp:txBody>
      <dsp:txXfrm>
        <a:off x="1234967" y="2398889"/>
        <a:ext cx="1572887" cy="182446"/>
      </dsp:txXfrm>
    </dsp:sp>
    <dsp:sp modelId="{E4B7637D-7818-4D2B-B6AC-D4FDC1721BF5}">
      <dsp:nvSpPr>
        <dsp:cNvPr id="0" name=""/>
        <dsp:cNvSpPr/>
      </dsp:nvSpPr>
      <dsp:spPr>
        <a:xfrm>
          <a:off x="1225097" y="2616479"/>
          <a:ext cx="1592627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STARNET, s.r.o.</a:t>
          </a:r>
          <a:endParaRPr lang="cs-CZ" sz="900" kern="1200" dirty="0"/>
        </a:p>
      </dsp:txBody>
      <dsp:txXfrm>
        <a:off x="1234967" y="2626349"/>
        <a:ext cx="1572887" cy="182446"/>
      </dsp:txXfrm>
    </dsp:sp>
    <dsp:sp modelId="{958ACA8A-2ED3-412F-B034-CEC79F7B0BD5}">
      <dsp:nvSpPr>
        <dsp:cNvPr id="0" name=""/>
        <dsp:cNvSpPr/>
      </dsp:nvSpPr>
      <dsp:spPr>
        <a:xfrm>
          <a:off x="1225097" y="2843938"/>
          <a:ext cx="1592627" cy="202186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ČEZ Prodej, a.s.</a:t>
          </a:r>
          <a:endParaRPr lang="cs-CZ" sz="900" kern="1200" dirty="0"/>
        </a:p>
      </dsp:txBody>
      <dsp:txXfrm>
        <a:off x="1234967" y="2853808"/>
        <a:ext cx="1572887" cy="182446"/>
      </dsp:txXfrm>
    </dsp:sp>
    <dsp:sp modelId="{38C28730-D344-4D55-A61C-8FB094D8C18D}">
      <dsp:nvSpPr>
        <dsp:cNvPr id="0" name=""/>
        <dsp:cNvSpPr/>
      </dsp:nvSpPr>
      <dsp:spPr>
        <a:xfrm>
          <a:off x="1225097" y="3071398"/>
          <a:ext cx="1592627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Telly</a:t>
          </a:r>
          <a:r>
            <a:rPr lang="cs-CZ" sz="900" b="1" kern="1200" dirty="0"/>
            <a:t> s.r.o.</a:t>
          </a:r>
          <a:endParaRPr lang="cs-CZ" sz="900" kern="1200" dirty="0"/>
        </a:p>
      </dsp:txBody>
      <dsp:txXfrm>
        <a:off x="1234967" y="3081268"/>
        <a:ext cx="1572887" cy="182446"/>
      </dsp:txXfrm>
    </dsp:sp>
    <dsp:sp modelId="{EB71DC94-EA2D-4A94-8BFF-1DD7413F835D}">
      <dsp:nvSpPr>
        <dsp:cNvPr id="0" name=""/>
        <dsp:cNvSpPr/>
      </dsp:nvSpPr>
      <dsp:spPr>
        <a:xfrm>
          <a:off x="1225097" y="3298858"/>
          <a:ext cx="1592627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sledovanitv.cz s.r.o.</a:t>
          </a:r>
          <a:endParaRPr lang="cs-CZ" sz="900" kern="1200" dirty="0"/>
        </a:p>
      </dsp:txBody>
      <dsp:txXfrm>
        <a:off x="1234967" y="3308728"/>
        <a:ext cx="1572887" cy="182446"/>
      </dsp:txXfrm>
    </dsp:sp>
    <dsp:sp modelId="{F375AA80-E957-487E-BBE0-CC0D7D739902}">
      <dsp:nvSpPr>
        <dsp:cNvPr id="0" name=""/>
        <dsp:cNvSpPr/>
      </dsp:nvSpPr>
      <dsp:spPr>
        <a:xfrm>
          <a:off x="1225097" y="3526317"/>
          <a:ext cx="1592627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SMART </a:t>
          </a:r>
          <a:r>
            <a:rPr lang="cs-CZ" sz="900" b="1" kern="1200" dirty="0" err="1"/>
            <a:t>Comp</a:t>
          </a:r>
          <a:r>
            <a:rPr lang="cs-CZ" sz="900" b="1" kern="1200" dirty="0"/>
            <a:t> a.s.</a:t>
          </a:r>
          <a:endParaRPr lang="cs-CZ" sz="900" kern="1200" dirty="0"/>
        </a:p>
      </dsp:txBody>
      <dsp:txXfrm>
        <a:off x="1234967" y="3536187"/>
        <a:ext cx="1572887" cy="182446"/>
      </dsp:txXfrm>
    </dsp:sp>
    <dsp:sp modelId="{C3C307F4-6779-46F0-8618-88348EECD4FC}">
      <dsp:nvSpPr>
        <dsp:cNvPr id="0" name=""/>
        <dsp:cNvSpPr/>
      </dsp:nvSpPr>
      <dsp:spPr>
        <a:xfrm>
          <a:off x="1225097" y="3753777"/>
          <a:ext cx="1592627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Itself</a:t>
          </a:r>
          <a:r>
            <a:rPr lang="cs-CZ" sz="900" b="1" kern="1200" dirty="0"/>
            <a:t> s.r.o.</a:t>
          </a:r>
          <a:endParaRPr lang="cs-CZ" sz="900" kern="1200" dirty="0"/>
        </a:p>
      </dsp:txBody>
      <dsp:txXfrm>
        <a:off x="1234967" y="3763647"/>
        <a:ext cx="1572887" cy="182446"/>
      </dsp:txXfrm>
    </dsp:sp>
    <dsp:sp modelId="{84A8E852-1B4F-49DA-A304-796E95E5CB0B}">
      <dsp:nvSpPr>
        <dsp:cNvPr id="0" name=""/>
        <dsp:cNvSpPr/>
      </dsp:nvSpPr>
      <dsp:spPr>
        <a:xfrm>
          <a:off x="1225097" y="3981236"/>
          <a:ext cx="1592627" cy="202186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Nordic</a:t>
          </a:r>
          <a:r>
            <a:rPr lang="cs-CZ" sz="900" b="1" kern="1200" dirty="0"/>
            <a:t> Telecom </a:t>
          </a:r>
          <a:r>
            <a:rPr lang="cs-CZ" sz="900" b="1" kern="1200" dirty="0" err="1"/>
            <a:t>Regional</a:t>
          </a:r>
          <a:r>
            <a:rPr lang="cs-CZ" sz="900" b="1" kern="1200" dirty="0"/>
            <a:t> </a:t>
          </a:r>
          <a:endParaRPr lang="cs-CZ" sz="900" kern="1200" dirty="0"/>
        </a:p>
      </dsp:txBody>
      <dsp:txXfrm>
        <a:off x="1234967" y="3991106"/>
        <a:ext cx="1572887" cy="182446"/>
      </dsp:txXfrm>
    </dsp:sp>
    <dsp:sp modelId="{25318D3C-7897-4028-82D0-03C4E31B9637}">
      <dsp:nvSpPr>
        <dsp:cNvPr id="0" name=""/>
        <dsp:cNvSpPr/>
      </dsp:nvSpPr>
      <dsp:spPr>
        <a:xfrm>
          <a:off x="1225097" y="4208696"/>
          <a:ext cx="1592627" cy="202186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GoMobil</a:t>
          </a:r>
          <a:r>
            <a:rPr lang="cs-CZ" sz="900" b="1" kern="1200" dirty="0"/>
            <a:t> s.r.o.</a:t>
          </a:r>
          <a:endParaRPr lang="cs-CZ" sz="900" kern="1200" dirty="0"/>
        </a:p>
      </dsp:txBody>
      <dsp:txXfrm>
        <a:off x="1234967" y="4218566"/>
        <a:ext cx="1572887" cy="182446"/>
      </dsp:txXfrm>
    </dsp:sp>
    <dsp:sp modelId="{AE93B03C-503C-4685-81C4-EBD4E9D6FD4C}">
      <dsp:nvSpPr>
        <dsp:cNvPr id="0" name=""/>
        <dsp:cNvSpPr/>
      </dsp:nvSpPr>
      <dsp:spPr>
        <a:xfrm>
          <a:off x="1225097" y="4436156"/>
          <a:ext cx="1592627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KABELOVÁ TELEVIZE s.r.o.</a:t>
          </a:r>
          <a:endParaRPr lang="cs-CZ" sz="900" kern="1200" dirty="0"/>
        </a:p>
      </dsp:txBody>
      <dsp:txXfrm>
        <a:off x="1234967" y="4446026"/>
        <a:ext cx="1572887" cy="182446"/>
      </dsp:txXfrm>
    </dsp:sp>
    <dsp:sp modelId="{12A566F6-5477-4E77-8D90-397444A1DDDC}">
      <dsp:nvSpPr>
        <dsp:cNvPr id="0" name=""/>
        <dsp:cNvSpPr/>
      </dsp:nvSpPr>
      <dsp:spPr>
        <a:xfrm>
          <a:off x="1225097" y="4668451"/>
          <a:ext cx="1592627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Moraviatel</a:t>
          </a:r>
          <a:r>
            <a:rPr lang="cs-CZ" sz="900" b="1" kern="1200" dirty="0"/>
            <a:t> a.s.</a:t>
          </a:r>
          <a:endParaRPr lang="cs-CZ" sz="900" kern="1200" dirty="0"/>
        </a:p>
      </dsp:txBody>
      <dsp:txXfrm>
        <a:off x="1234967" y="4678321"/>
        <a:ext cx="1572887" cy="182446"/>
      </dsp:txXfrm>
    </dsp:sp>
    <dsp:sp modelId="{727D8377-B059-419B-9991-C8ED57D1182A}">
      <dsp:nvSpPr>
        <dsp:cNvPr id="0" name=""/>
        <dsp:cNvSpPr/>
      </dsp:nvSpPr>
      <dsp:spPr>
        <a:xfrm>
          <a:off x="1225097" y="4891075"/>
          <a:ext cx="1592627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kern="1200" dirty="0"/>
            <a:t>TETA s.r.o.</a:t>
          </a:r>
          <a:endParaRPr lang="cs-CZ" sz="800" kern="1200" dirty="0"/>
        </a:p>
      </dsp:txBody>
      <dsp:txXfrm>
        <a:off x="1234967" y="4900945"/>
        <a:ext cx="1572887" cy="1824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26B6F-15AA-41ED-95A0-F00CDDFC537A}">
      <dsp:nvSpPr>
        <dsp:cNvPr id="0" name=""/>
        <dsp:cNvSpPr/>
      </dsp:nvSpPr>
      <dsp:spPr>
        <a:xfrm>
          <a:off x="0" y="0"/>
          <a:ext cx="2450195" cy="580171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99DE6B-2352-40DB-94CA-6C8E6F1AC203}">
      <dsp:nvSpPr>
        <dsp:cNvPr id="0" name=""/>
        <dsp:cNvSpPr/>
      </dsp:nvSpPr>
      <dsp:spPr>
        <a:xfrm>
          <a:off x="1225097" y="580737"/>
          <a:ext cx="1592627" cy="206232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Tlapnet</a:t>
          </a:r>
          <a:r>
            <a:rPr lang="cs-CZ" sz="900" b="1" kern="1200" dirty="0"/>
            <a:t> s.r.o.</a:t>
          </a:r>
          <a:endParaRPr lang="cs-CZ" sz="900" kern="1200" dirty="0"/>
        </a:p>
      </dsp:txBody>
      <dsp:txXfrm>
        <a:off x="1235164" y="590804"/>
        <a:ext cx="1572493" cy="186098"/>
      </dsp:txXfrm>
    </dsp:sp>
    <dsp:sp modelId="{4C430E2C-1E45-45D4-98AE-5E7B5C36B77E}">
      <dsp:nvSpPr>
        <dsp:cNvPr id="0" name=""/>
        <dsp:cNvSpPr/>
      </dsp:nvSpPr>
      <dsp:spPr>
        <a:xfrm>
          <a:off x="1225097" y="812749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ELSAT, spol. s </a:t>
          </a:r>
          <a:r>
            <a:rPr lang="cs-CZ" sz="900" b="1" kern="1200" dirty="0" err="1"/>
            <a:t>t.o</a:t>
          </a:r>
          <a:r>
            <a:rPr lang="cs-CZ" sz="900" b="1" kern="1200" dirty="0"/>
            <a:t>.</a:t>
          </a:r>
          <a:endParaRPr lang="cs-CZ" sz="900" kern="1200" dirty="0"/>
        </a:p>
      </dsp:txBody>
      <dsp:txXfrm>
        <a:off x="1235164" y="822816"/>
        <a:ext cx="1572493" cy="186098"/>
      </dsp:txXfrm>
    </dsp:sp>
    <dsp:sp modelId="{5D373B88-F692-4353-AF22-A8793A39B070}">
      <dsp:nvSpPr>
        <dsp:cNvPr id="0" name=""/>
        <dsp:cNvSpPr/>
      </dsp:nvSpPr>
      <dsp:spPr>
        <a:xfrm>
          <a:off x="1225097" y="1044761"/>
          <a:ext cx="1592627" cy="206232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Nordic</a:t>
          </a:r>
          <a:r>
            <a:rPr lang="cs-CZ" sz="900" b="1" kern="1200" dirty="0"/>
            <a:t> Telecom  s.r.o.</a:t>
          </a:r>
          <a:endParaRPr lang="cs-CZ" sz="900" kern="1200" dirty="0"/>
        </a:p>
      </dsp:txBody>
      <dsp:txXfrm>
        <a:off x="1235164" y="1054828"/>
        <a:ext cx="1572493" cy="186098"/>
      </dsp:txXfrm>
    </dsp:sp>
    <dsp:sp modelId="{A7E252E7-A6EB-4F5F-98AE-EEEFE4200156}">
      <dsp:nvSpPr>
        <dsp:cNvPr id="0" name=""/>
        <dsp:cNvSpPr/>
      </dsp:nvSpPr>
      <dsp:spPr>
        <a:xfrm>
          <a:off x="1225097" y="1276773"/>
          <a:ext cx="1592627" cy="206232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Planet A, a.s.</a:t>
          </a:r>
          <a:endParaRPr lang="cs-CZ" sz="900" kern="1200" dirty="0"/>
        </a:p>
      </dsp:txBody>
      <dsp:txXfrm>
        <a:off x="1235164" y="1286840"/>
        <a:ext cx="1572493" cy="186098"/>
      </dsp:txXfrm>
    </dsp:sp>
    <dsp:sp modelId="{9411A497-0D29-41A7-8C02-477DCF13B09F}">
      <dsp:nvSpPr>
        <dsp:cNvPr id="0" name=""/>
        <dsp:cNvSpPr/>
      </dsp:nvSpPr>
      <dsp:spPr>
        <a:xfrm>
          <a:off x="1225097" y="1508785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FixPro</a:t>
          </a:r>
          <a:r>
            <a:rPr lang="cs-CZ" sz="900" b="1" kern="1200" dirty="0"/>
            <a:t>, </a:t>
          </a:r>
          <a:r>
            <a:rPr lang="cs-CZ" sz="900" b="1" kern="1200" dirty="0" err="1"/>
            <a:t>z.s</a:t>
          </a:r>
          <a:r>
            <a:rPr lang="cs-CZ" sz="900" b="1" kern="1200" dirty="0"/>
            <a:t>.</a:t>
          </a:r>
          <a:endParaRPr lang="cs-CZ" sz="900" kern="1200" dirty="0"/>
        </a:p>
      </dsp:txBody>
      <dsp:txXfrm>
        <a:off x="1235164" y="1518852"/>
        <a:ext cx="1572493" cy="186098"/>
      </dsp:txXfrm>
    </dsp:sp>
    <dsp:sp modelId="{333C7808-6D14-4D39-B825-5C10E70CED59}">
      <dsp:nvSpPr>
        <dsp:cNvPr id="0" name=""/>
        <dsp:cNvSpPr/>
      </dsp:nvSpPr>
      <dsp:spPr>
        <a:xfrm>
          <a:off x="1225097" y="1740797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Dragon</a:t>
          </a:r>
          <a:r>
            <a:rPr lang="cs-CZ" sz="900" b="1" kern="1200" dirty="0"/>
            <a:t> Internet a.s.</a:t>
          </a:r>
          <a:endParaRPr lang="cs-CZ" sz="900" kern="1200" dirty="0"/>
        </a:p>
      </dsp:txBody>
      <dsp:txXfrm>
        <a:off x="1235164" y="1750864"/>
        <a:ext cx="1572493" cy="186098"/>
      </dsp:txXfrm>
    </dsp:sp>
    <dsp:sp modelId="{68106530-2059-4E12-8E0E-000EC0CD6634}">
      <dsp:nvSpPr>
        <dsp:cNvPr id="0" name=""/>
        <dsp:cNvSpPr/>
      </dsp:nvSpPr>
      <dsp:spPr>
        <a:xfrm>
          <a:off x="1225097" y="1972809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miniTel</a:t>
          </a:r>
          <a:r>
            <a:rPr lang="cs-CZ" sz="900" b="1" kern="1200" dirty="0"/>
            <a:t> s.r.o.</a:t>
          </a:r>
          <a:endParaRPr lang="cs-CZ" sz="900" kern="1200" dirty="0"/>
        </a:p>
      </dsp:txBody>
      <dsp:txXfrm>
        <a:off x="1235164" y="1982876"/>
        <a:ext cx="1572493" cy="186098"/>
      </dsp:txXfrm>
    </dsp:sp>
    <dsp:sp modelId="{85917E98-C187-4817-82DB-6C39AECB97AC}">
      <dsp:nvSpPr>
        <dsp:cNvPr id="0" name=""/>
        <dsp:cNvSpPr/>
      </dsp:nvSpPr>
      <dsp:spPr>
        <a:xfrm>
          <a:off x="1225097" y="2204821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INTERNEXT 2000, s.r.o.</a:t>
          </a:r>
          <a:endParaRPr lang="cs-CZ" sz="900" kern="1200" dirty="0"/>
        </a:p>
      </dsp:txBody>
      <dsp:txXfrm>
        <a:off x="1235164" y="2214888"/>
        <a:ext cx="1572493" cy="186098"/>
      </dsp:txXfrm>
    </dsp:sp>
    <dsp:sp modelId="{975A76C6-52AF-49C1-AB76-540254D997AE}">
      <dsp:nvSpPr>
        <dsp:cNvPr id="0" name=""/>
        <dsp:cNvSpPr/>
      </dsp:nvSpPr>
      <dsp:spPr>
        <a:xfrm>
          <a:off x="1225097" y="2436833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GRAPE SC, a.s.</a:t>
          </a:r>
          <a:endParaRPr lang="cs-CZ" sz="900" kern="1200" dirty="0"/>
        </a:p>
      </dsp:txBody>
      <dsp:txXfrm>
        <a:off x="1235164" y="2446900"/>
        <a:ext cx="1572493" cy="186098"/>
      </dsp:txXfrm>
    </dsp:sp>
    <dsp:sp modelId="{27FDD563-4C64-44FE-A454-9AA53AA724F2}">
      <dsp:nvSpPr>
        <dsp:cNvPr id="0" name=""/>
        <dsp:cNvSpPr/>
      </dsp:nvSpPr>
      <dsp:spPr>
        <a:xfrm>
          <a:off x="1225097" y="2668845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SATT a.s.</a:t>
          </a:r>
          <a:endParaRPr lang="cs-CZ" sz="900" kern="1200" dirty="0"/>
        </a:p>
      </dsp:txBody>
      <dsp:txXfrm>
        <a:off x="1235164" y="2678912"/>
        <a:ext cx="1572493" cy="186098"/>
      </dsp:txXfrm>
    </dsp:sp>
    <dsp:sp modelId="{508F388B-9E23-4037-83BB-B1D4E0402CBF}">
      <dsp:nvSpPr>
        <dsp:cNvPr id="0" name=""/>
        <dsp:cNvSpPr/>
      </dsp:nvSpPr>
      <dsp:spPr>
        <a:xfrm>
          <a:off x="1225097" y="2900857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United </a:t>
          </a:r>
          <a:r>
            <a:rPr lang="cs-CZ" sz="900" b="1" kern="1200" dirty="0" err="1"/>
            <a:t>Networks</a:t>
          </a:r>
          <a:r>
            <a:rPr lang="cs-CZ" sz="900" b="1" kern="1200" dirty="0"/>
            <a:t> SE</a:t>
          </a:r>
          <a:endParaRPr lang="cs-CZ" sz="900" kern="1200" dirty="0"/>
        </a:p>
      </dsp:txBody>
      <dsp:txXfrm>
        <a:off x="1235164" y="2910924"/>
        <a:ext cx="1572493" cy="186098"/>
      </dsp:txXfrm>
    </dsp:sp>
    <dsp:sp modelId="{A7B54488-5A7D-40EF-9185-3C74F6E238BB}">
      <dsp:nvSpPr>
        <dsp:cNvPr id="0" name=""/>
        <dsp:cNvSpPr/>
      </dsp:nvSpPr>
      <dsp:spPr>
        <a:xfrm>
          <a:off x="1225097" y="3132868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Bvfon</a:t>
          </a:r>
          <a:r>
            <a:rPr lang="cs-CZ" sz="900" b="1" kern="1200" dirty="0"/>
            <a:t> Czech </a:t>
          </a:r>
          <a:r>
            <a:rPr lang="cs-CZ" sz="900" b="1" kern="1200" dirty="0" err="1"/>
            <a:t>Telecommunication</a:t>
          </a:r>
          <a:endParaRPr lang="cs-CZ" sz="900" kern="1200" dirty="0"/>
        </a:p>
      </dsp:txBody>
      <dsp:txXfrm>
        <a:off x="1235164" y="3142935"/>
        <a:ext cx="1572493" cy="186098"/>
      </dsp:txXfrm>
    </dsp:sp>
    <dsp:sp modelId="{0BEF4DB7-04E8-4631-A1C4-04A9CE41F83C}">
      <dsp:nvSpPr>
        <dsp:cNvPr id="0" name=""/>
        <dsp:cNvSpPr/>
      </dsp:nvSpPr>
      <dsp:spPr>
        <a:xfrm>
          <a:off x="1225097" y="3364880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EDERA Group a.s.</a:t>
          </a:r>
          <a:endParaRPr lang="cs-CZ" sz="900" kern="1200" dirty="0"/>
        </a:p>
      </dsp:txBody>
      <dsp:txXfrm>
        <a:off x="1235164" y="3374947"/>
        <a:ext cx="1572493" cy="186098"/>
      </dsp:txXfrm>
    </dsp:sp>
    <dsp:sp modelId="{88E23921-B397-434A-85A4-3C638647C4F1}">
      <dsp:nvSpPr>
        <dsp:cNvPr id="0" name=""/>
        <dsp:cNvSpPr/>
      </dsp:nvSpPr>
      <dsp:spPr>
        <a:xfrm>
          <a:off x="1225097" y="3596892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M - SOFT, spol. s r.o</a:t>
          </a:r>
          <a:r>
            <a:rPr lang="cs-CZ" sz="800" b="1" kern="1200" dirty="0"/>
            <a:t>.</a:t>
          </a:r>
          <a:endParaRPr lang="cs-CZ" sz="800" kern="1200" dirty="0"/>
        </a:p>
      </dsp:txBody>
      <dsp:txXfrm>
        <a:off x="1235164" y="3606959"/>
        <a:ext cx="1572493" cy="186098"/>
      </dsp:txXfrm>
    </dsp:sp>
    <dsp:sp modelId="{4ED1C824-0872-4C85-BF61-C6BB6A575BF7}">
      <dsp:nvSpPr>
        <dsp:cNvPr id="0" name=""/>
        <dsp:cNvSpPr/>
      </dsp:nvSpPr>
      <dsp:spPr>
        <a:xfrm>
          <a:off x="1225097" y="3828904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JON.CZ s.r.o.</a:t>
          </a:r>
          <a:endParaRPr lang="cs-CZ" sz="900" kern="1200" dirty="0"/>
        </a:p>
      </dsp:txBody>
      <dsp:txXfrm>
        <a:off x="1235164" y="3838971"/>
        <a:ext cx="1572493" cy="186098"/>
      </dsp:txXfrm>
    </dsp:sp>
    <dsp:sp modelId="{2A8CFFB7-541F-4E1F-878C-221CAB32B6D1}">
      <dsp:nvSpPr>
        <dsp:cNvPr id="0" name=""/>
        <dsp:cNvSpPr/>
      </dsp:nvSpPr>
      <dsp:spPr>
        <a:xfrm>
          <a:off x="1225097" y="4060916"/>
          <a:ext cx="1592627" cy="206232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CC INTERNET s.r.o.</a:t>
          </a:r>
          <a:endParaRPr lang="cs-CZ" sz="900" kern="1200" dirty="0"/>
        </a:p>
      </dsp:txBody>
      <dsp:txXfrm>
        <a:off x="1235164" y="4070983"/>
        <a:ext cx="1572493" cy="186098"/>
      </dsp:txXfrm>
    </dsp:sp>
    <dsp:sp modelId="{28EEE692-2D35-417F-918C-ABFD9652E804}">
      <dsp:nvSpPr>
        <dsp:cNvPr id="0" name=""/>
        <dsp:cNvSpPr/>
      </dsp:nvSpPr>
      <dsp:spPr>
        <a:xfrm>
          <a:off x="1225097" y="4292928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TKR Jašek, s.r.o.</a:t>
          </a:r>
          <a:endParaRPr lang="cs-CZ" sz="900" kern="1200" dirty="0"/>
        </a:p>
      </dsp:txBody>
      <dsp:txXfrm>
        <a:off x="1235164" y="4302995"/>
        <a:ext cx="1572493" cy="186098"/>
      </dsp:txXfrm>
    </dsp:sp>
    <dsp:sp modelId="{C9FEE5B3-C7EF-4ECE-8D1F-6FDDF310CE49}">
      <dsp:nvSpPr>
        <dsp:cNvPr id="0" name=""/>
        <dsp:cNvSpPr/>
      </dsp:nvSpPr>
      <dsp:spPr>
        <a:xfrm>
          <a:off x="1225097" y="4524940"/>
          <a:ext cx="1592627" cy="206232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KATRO SERVIS, spol. s r.o.</a:t>
          </a:r>
          <a:endParaRPr lang="cs-CZ" sz="900" kern="1200" dirty="0"/>
        </a:p>
      </dsp:txBody>
      <dsp:txXfrm>
        <a:off x="1235164" y="4535007"/>
        <a:ext cx="1572493" cy="186098"/>
      </dsp:txXfrm>
    </dsp:sp>
    <dsp:sp modelId="{62B9F34B-317A-4FD6-B154-1D1CE7443CA0}">
      <dsp:nvSpPr>
        <dsp:cNvPr id="0" name=""/>
        <dsp:cNvSpPr/>
      </dsp:nvSpPr>
      <dsp:spPr>
        <a:xfrm>
          <a:off x="1225097" y="4756952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Quantcom</a:t>
          </a:r>
          <a:r>
            <a:rPr lang="cs-CZ" sz="900" b="1" kern="1200" dirty="0"/>
            <a:t>, a.s.</a:t>
          </a:r>
          <a:endParaRPr lang="cs-CZ" sz="900" kern="1200" dirty="0"/>
        </a:p>
      </dsp:txBody>
      <dsp:txXfrm>
        <a:off x="1235164" y="4767019"/>
        <a:ext cx="1572493" cy="186098"/>
      </dsp:txXfrm>
    </dsp:sp>
    <dsp:sp modelId="{BE33E17C-4D73-4210-9516-63D38B5395D6}">
      <dsp:nvSpPr>
        <dsp:cNvPr id="0" name=""/>
        <dsp:cNvSpPr/>
      </dsp:nvSpPr>
      <dsp:spPr>
        <a:xfrm>
          <a:off x="1225097" y="4988964"/>
          <a:ext cx="1592627" cy="2062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NOEL, s.r.o.</a:t>
          </a:r>
          <a:endParaRPr lang="cs-CZ" sz="900" kern="1200" dirty="0"/>
        </a:p>
      </dsp:txBody>
      <dsp:txXfrm>
        <a:off x="1235164" y="4999031"/>
        <a:ext cx="1572493" cy="1860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D3A50-9CE3-4D09-BF16-66C438E8C0E5}">
      <dsp:nvSpPr>
        <dsp:cNvPr id="0" name=""/>
        <dsp:cNvSpPr/>
      </dsp:nvSpPr>
      <dsp:spPr>
        <a:xfrm>
          <a:off x="0" y="0"/>
          <a:ext cx="2351699" cy="568787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24F04A-4A1A-4E23-B809-CABEAED614AA}">
      <dsp:nvSpPr>
        <dsp:cNvPr id="0" name=""/>
        <dsp:cNvSpPr/>
      </dsp:nvSpPr>
      <dsp:spPr>
        <a:xfrm>
          <a:off x="1175849" y="569343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Magnalink</a:t>
          </a:r>
          <a:r>
            <a:rPr lang="cs-CZ" sz="900" b="1" kern="1200" dirty="0"/>
            <a:t>, a.s.</a:t>
          </a:r>
          <a:endParaRPr lang="cs-CZ" sz="900" kern="1200" dirty="0"/>
        </a:p>
      </dsp:txBody>
      <dsp:txXfrm>
        <a:off x="1185719" y="579213"/>
        <a:ext cx="1508864" cy="182446"/>
      </dsp:txXfrm>
    </dsp:sp>
    <dsp:sp modelId="{6A951B54-36A0-401D-8B83-54BE29B1E6FE}">
      <dsp:nvSpPr>
        <dsp:cNvPr id="0" name=""/>
        <dsp:cNvSpPr/>
      </dsp:nvSpPr>
      <dsp:spPr>
        <a:xfrm>
          <a:off x="1175849" y="796802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Pe3ny Net s.r.o.</a:t>
          </a:r>
          <a:endParaRPr lang="cs-CZ" sz="900" kern="1200" dirty="0"/>
        </a:p>
      </dsp:txBody>
      <dsp:txXfrm>
        <a:off x="1185719" y="806672"/>
        <a:ext cx="1508864" cy="182446"/>
      </dsp:txXfrm>
    </dsp:sp>
    <dsp:sp modelId="{6CD29E4F-1607-431C-A880-7D813F81B46D}">
      <dsp:nvSpPr>
        <dsp:cNvPr id="0" name=""/>
        <dsp:cNvSpPr/>
      </dsp:nvSpPr>
      <dsp:spPr>
        <a:xfrm>
          <a:off x="1175849" y="1024262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WIA spol. s r.o.</a:t>
          </a:r>
          <a:endParaRPr lang="cs-CZ" sz="900" kern="1200" dirty="0"/>
        </a:p>
      </dsp:txBody>
      <dsp:txXfrm>
        <a:off x="1185719" y="1034132"/>
        <a:ext cx="1508864" cy="182446"/>
      </dsp:txXfrm>
    </dsp:sp>
    <dsp:sp modelId="{91F40C23-26B6-4C00-A443-CE297A0F4072}">
      <dsp:nvSpPr>
        <dsp:cNvPr id="0" name=""/>
        <dsp:cNvSpPr/>
      </dsp:nvSpPr>
      <dsp:spPr>
        <a:xfrm>
          <a:off x="1175849" y="1251721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Kabelová televize Kadaň</a:t>
          </a:r>
          <a:endParaRPr lang="cs-CZ" sz="900" kern="1200" dirty="0"/>
        </a:p>
      </dsp:txBody>
      <dsp:txXfrm>
        <a:off x="1185719" y="1261591"/>
        <a:ext cx="1508864" cy="182446"/>
      </dsp:txXfrm>
    </dsp:sp>
    <dsp:sp modelId="{0299DA3B-9E56-4551-8F87-582D51D9BEC4}">
      <dsp:nvSpPr>
        <dsp:cNvPr id="0" name=""/>
        <dsp:cNvSpPr/>
      </dsp:nvSpPr>
      <dsp:spPr>
        <a:xfrm>
          <a:off x="1175849" y="1479181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ÚVT Internet s.r.o.</a:t>
          </a:r>
          <a:endParaRPr lang="cs-CZ" sz="900" kern="1200" dirty="0"/>
        </a:p>
      </dsp:txBody>
      <dsp:txXfrm>
        <a:off x="1185719" y="1489051"/>
        <a:ext cx="1508864" cy="182446"/>
      </dsp:txXfrm>
    </dsp:sp>
    <dsp:sp modelId="{1824A8E7-EFD3-4947-A4C4-B320A2879A70}">
      <dsp:nvSpPr>
        <dsp:cNvPr id="0" name=""/>
        <dsp:cNvSpPr/>
      </dsp:nvSpPr>
      <dsp:spPr>
        <a:xfrm>
          <a:off x="1175849" y="1706641"/>
          <a:ext cx="1528604" cy="202186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AVONET, s.r.o.</a:t>
          </a:r>
          <a:endParaRPr lang="cs-CZ" sz="900" kern="1200" dirty="0"/>
        </a:p>
      </dsp:txBody>
      <dsp:txXfrm>
        <a:off x="1185719" y="1716511"/>
        <a:ext cx="1508864" cy="182446"/>
      </dsp:txXfrm>
    </dsp:sp>
    <dsp:sp modelId="{23BB1917-1A14-46FE-B352-39DF11514252}">
      <dsp:nvSpPr>
        <dsp:cNvPr id="0" name=""/>
        <dsp:cNvSpPr/>
      </dsp:nvSpPr>
      <dsp:spPr>
        <a:xfrm>
          <a:off x="1175849" y="1934100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Kabelová televize Kopřivnice</a:t>
          </a:r>
          <a:endParaRPr lang="cs-CZ" sz="900" kern="1200" dirty="0"/>
        </a:p>
      </dsp:txBody>
      <dsp:txXfrm>
        <a:off x="1185719" y="1943970"/>
        <a:ext cx="1508864" cy="182446"/>
      </dsp:txXfrm>
    </dsp:sp>
    <dsp:sp modelId="{7AD86D9C-A9F0-430D-BEB4-B3954F2696B6}">
      <dsp:nvSpPr>
        <dsp:cNvPr id="0" name=""/>
        <dsp:cNvSpPr/>
      </dsp:nvSpPr>
      <dsp:spPr>
        <a:xfrm>
          <a:off x="1175849" y="2161560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Telly</a:t>
          </a:r>
          <a:r>
            <a:rPr lang="cs-CZ" sz="900" b="1" kern="1200" dirty="0"/>
            <a:t> CE s.r.o.</a:t>
          </a:r>
          <a:endParaRPr lang="cs-CZ" sz="900" kern="1200" dirty="0"/>
        </a:p>
      </dsp:txBody>
      <dsp:txXfrm>
        <a:off x="1185719" y="2171430"/>
        <a:ext cx="1508864" cy="182446"/>
      </dsp:txXfrm>
    </dsp:sp>
    <dsp:sp modelId="{54CC5697-E6B8-4C05-9757-AD9407C599C3}">
      <dsp:nvSpPr>
        <dsp:cNvPr id="0" name=""/>
        <dsp:cNvSpPr/>
      </dsp:nvSpPr>
      <dsp:spPr>
        <a:xfrm>
          <a:off x="1175849" y="2389019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WIFCOM a.s.</a:t>
          </a:r>
          <a:endParaRPr lang="cs-CZ" sz="900" kern="1200" dirty="0"/>
        </a:p>
      </dsp:txBody>
      <dsp:txXfrm>
        <a:off x="1185719" y="2398889"/>
        <a:ext cx="1508864" cy="182446"/>
      </dsp:txXfrm>
    </dsp:sp>
    <dsp:sp modelId="{ABD99151-31EB-4F6E-846F-9BCD0D4CFCAD}">
      <dsp:nvSpPr>
        <dsp:cNvPr id="0" name=""/>
        <dsp:cNvSpPr/>
      </dsp:nvSpPr>
      <dsp:spPr>
        <a:xfrm>
          <a:off x="1175849" y="2616479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AIRWAYNET a.s.</a:t>
          </a:r>
          <a:endParaRPr lang="cs-CZ" sz="900" kern="1200" dirty="0"/>
        </a:p>
      </dsp:txBody>
      <dsp:txXfrm>
        <a:off x="1185719" y="2626349"/>
        <a:ext cx="1508864" cy="182446"/>
      </dsp:txXfrm>
    </dsp:sp>
    <dsp:sp modelId="{07D3642B-64CB-4CC4-B674-FBA735348A2D}">
      <dsp:nvSpPr>
        <dsp:cNvPr id="0" name=""/>
        <dsp:cNvSpPr/>
      </dsp:nvSpPr>
      <dsp:spPr>
        <a:xfrm>
          <a:off x="1175849" y="2843938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FORTECH, spol. s r.o.</a:t>
          </a:r>
          <a:endParaRPr lang="cs-CZ" sz="900" kern="1200" dirty="0"/>
        </a:p>
      </dsp:txBody>
      <dsp:txXfrm>
        <a:off x="1185719" y="2853808"/>
        <a:ext cx="1508864" cy="182446"/>
      </dsp:txXfrm>
    </dsp:sp>
    <dsp:sp modelId="{6CD08E40-6F51-49D8-AD7F-30E9EA28F3CF}">
      <dsp:nvSpPr>
        <dsp:cNvPr id="0" name=""/>
        <dsp:cNvSpPr/>
      </dsp:nvSpPr>
      <dsp:spPr>
        <a:xfrm>
          <a:off x="1175849" y="3071398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Družstvo EUROSIGNAL</a:t>
          </a:r>
          <a:endParaRPr lang="cs-CZ" sz="900" kern="1200" dirty="0"/>
        </a:p>
      </dsp:txBody>
      <dsp:txXfrm>
        <a:off x="1185719" y="3081268"/>
        <a:ext cx="1508864" cy="182446"/>
      </dsp:txXfrm>
    </dsp:sp>
    <dsp:sp modelId="{78867EDA-2A25-467C-9F93-807E1A5C93AF}">
      <dsp:nvSpPr>
        <dsp:cNvPr id="0" name=""/>
        <dsp:cNvSpPr/>
      </dsp:nvSpPr>
      <dsp:spPr>
        <a:xfrm>
          <a:off x="1175849" y="3298858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COMVERGA a.s.</a:t>
          </a:r>
          <a:endParaRPr lang="cs-CZ" sz="900" kern="1200" dirty="0"/>
        </a:p>
      </dsp:txBody>
      <dsp:txXfrm>
        <a:off x="1185719" y="3308728"/>
        <a:ext cx="1508864" cy="182446"/>
      </dsp:txXfrm>
    </dsp:sp>
    <dsp:sp modelId="{340C5B49-51FB-4D90-BA41-59194589D207}">
      <dsp:nvSpPr>
        <dsp:cNvPr id="0" name=""/>
        <dsp:cNvSpPr/>
      </dsp:nvSpPr>
      <dsp:spPr>
        <a:xfrm>
          <a:off x="1175849" y="3526317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Sauron</a:t>
          </a:r>
          <a:r>
            <a:rPr lang="cs-CZ" sz="900" b="1" kern="1200" dirty="0"/>
            <a:t> CZ s.r.o.</a:t>
          </a:r>
          <a:endParaRPr lang="cs-CZ" sz="900" kern="1200" dirty="0"/>
        </a:p>
      </dsp:txBody>
      <dsp:txXfrm>
        <a:off x="1185719" y="3536187"/>
        <a:ext cx="1508864" cy="182446"/>
      </dsp:txXfrm>
    </dsp:sp>
    <dsp:sp modelId="{D06E62FE-28EA-4A4D-AF2E-7A30E1EF9860}">
      <dsp:nvSpPr>
        <dsp:cNvPr id="0" name=""/>
        <dsp:cNvSpPr/>
      </dsp:nvSpPr>
      <dsp:spPr>
        <a:xfrm>
          <a:off x="1175849" y="3753777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VIVO CONNECTION</a:t>
          </a:r>
          <a:endParaRPr lang="cs-CZ" sz="900" kern="1200" dirty="0"/>
        </a:p>
      </dsp:txBody>
      <dsp:txXfrm>
        <a:off x="1185719" y="3763647"/>
        <a:ext cx="1508864" cy="182446"/>
      </dsp:txXfrm>
    </dsp:sp>
    <dsp:sp modelId="{6B641DEC-4CB5-400B-9F89-F05DED69178C}">
      <dsp:nvSpPr>
        <dsp:cNvPr id="0" name=""/>
        <dsp:cNvSpPr/>
      </dsp:nvSpPr>
      <dsp:spPr>
        <a:xfrm>
          <a:off x="1175849" y="3981236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FAYN </a:t>
          </a:r>
          <a:r>
            <a:rPr lang="cs-CZ" sz="900" b="1" kern="1200" dirty="0" err="1"/>
            <a:t>Telecommunications</a:t>
          </a:r>
          <a:r>
            <a:rPr lang="cs-CZ" sz="900" b="1" kern="1200" dirty="0"/>
            <a:t> </a:t>
          </a:r>
          <a:endParaRPr lang="cs-CZ" sz="900" kern="1200" dirty="0"/>
        </a:p>
      </dsp:txBody>
      <dsp:txXfrm>
        <a:off x="1185719" y="3991106"/>
        <a:ext cx="1508864" cy="182446"/>
      </dsp:txXfrm>
    </dsp:sp>
    <dsp:sp modelId="{8B983D00-CD80-4F13-9802-79C5DC4D4ABE}">
      <dsp:nvSpPr>
        <dsp:cNvPr id="0" name=""/>
        <dsp:cNvSpPr/>
      </dsp:nvSpPr>
      <dsp:spPr>
        <a:xfrm>
          <a:off x="1175849" y="4208696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Inet4 s.r.o.</a:t>
          </a:r>
          <a:endParaRPr lang="cs-CZ" sz="900" kern="1200" dirty="0"/>
        </a:p>
      </dsp:txBody>
      <dsp:txXfrm>
        <a:off x="1185719" y="4218566"/>
        <a:ext cx="1508864" cy="182446"/>
      </dsp:txXfrm>
    </dsp:sp>
    <dsp:sp modelId="{8EA55740-FFB3-4325-8257-CB3B1DF22B99}">
      <dsp:nvSpPr>
        <dsp:cNvPr id="0" name=""/>
        <dsp:cNvSpPr/>
      </dsp:nvSpPr>
      <dsp:spPr>
        <a:xfrm>
          <a:off x="1175849" y="4436156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BACKER COMPUTER s.r.o.</a:t>
          </a:r>
          <a:endParaRPr lang="cs-CZ" sz="900" kern="1200" dirty="0"/>
        </a:p>
      </dsp:txBody>
      <dsp:txXfrm>
        <a:off x="1185719" y="4446026"/>
        <a:ext cx="1508864" cy="182446"/>
      </dsp:txXfrm>
    </dsp:sp>
    <dsp:sp modelId="{01C9BFC0-3553-440C-8120-7C6709AF466E}">
      <dsp:nvSpPr>
        <dsp:cNvPr id="0" name=""/>
        <dsp:cNvSpPr/>
      </dsp:nvSpPr>
      <dsp:spPr>
        <a:xfrm>
          <a:off x="1175849" y="4663615"/>
          <a:ext cx="1528604" cy="202186"/>
        </a:xfrm>
        <a:prstGeom prst="round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Net-</a:t>
          </a:r>
          <a:r>
            <a:rPr lang="cs-CZ" sz="900" b="1" kern="1200" dirty="0" err="1"/>
            <a:t>Connect</a:t>
          </a:r>
          <a:r>
            <a:rPr lang="cs-CZ" sz="900" b="1" kern="1200" dirty="0"/>
            <a:t> s.r.o.</a:t>
          </a:r>
          <a:endParaRPr lang="cs-CZ" sz="900" kern="1200" dirty="0"/>
        </a:p>
      </dsp:txBody>
      <dsp:txXfrm>
        <a:off x="1185719" y="4673485"/>
        <a:ext cx="1508864" cy="182446"/>
      </dsp:txXfrm>
    </dsp:sp>
    <dsp:sp modelId="{E89A2AA6-B0DC-4804-9702-4569599FC77A}">
      <dsp:nvSpPr>
        <dsp:cNvPr id="0" name=""/>
        <dsp:cNvSpPr/>
      </dsp:nvSpPr>
      <dsp:spPr>
        <a:xfrm>
          <a:off x="1175849" y="4891075"/>
          <a:ext cx="1528604" cy="20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 err="1"/>
            <a:t>Sprintel</a:t>
          </a:r>
          <a:r>
            <a:rPr lang="cs-CZ" sz="900" b="1" kern="1200" dirty="0"/>
            <a:t> s.r.o.</a:t>
          </a:r>
          <a:endParaRPr lang="cs-CZ" sz="900" kern="1200" dirty="0"/>
        </a:p>
      </dsp:txBody>
      <dsp:txXfrm>
        <a:off x="1185719" y="4900945"/>
        <a:ext cx="1508864" cy="1824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7B8448-0E0A-4E78-B2D6-B69846001EFC}">
      <dsp:nvSpPr>
        <dsp:cNvPr id="0" name=""/>
        <dsp:cNvSpPr/>
      </dsp:nvSpPr>
      <dsp:spPr>
        <a:xfrm>
          <a:off x="0" y="4384"/>
          <a:ext cx="9048750" cy="730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            Stav zjištěný v I. etapě:</a:t>
          </a:r>
          <a:endParaRPr lang="cs-CZ" sz="2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5640" y="40024"/>
        <a:ext cx="8977470" cy="6588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E9D74-1093-4E77-9B9A-29CA5536ED81}">
      <dsp:nvSpPr>
        <dsp:cNvPr id="0" name=""/>
        <dsp:cNvSpPr/>
      </dsp:nvSpPr>
      <dsp:spPr>
        <a:xfrm>
          <a:off x="0" y="472963"/>
          <a:ext cx="7488493" cy="1346625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1190" tIns="312420" rIns="58119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Poskytování informací uvedených v příloze č. </a:t>
          </a:r>
          <a:r>
            <a:rPr lang="cs-CZ" sz="1500" kern="1200" dirty="0">
              <a:latin typeface="Calibri" panose="020F0502020204030204" pitchFamily="34" charset="0"/>
              <a:cs typeface="Calibri" panose="020F0502020204030204" pitchFamily="34" charset="0"/>
            </a:rPr>
            <a:t>1 ZEK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Informace o právu na paušální náhradu dle § </a:t>
          </a:r>
          <a:r>
            <a:rPr lang="cs-CZ" sz="1500" kern="1200" dirty="0">
              <a:latin typeface="Calibri" panose="020F0502020204030204" pitchFamily="34" charset="0"/>
              <a:cs typeface="Calibri" panose="020F0502020204030204" pitchFamily="34" charset="0"/>
            </a:rPr>
            <a:t>34</a:t>
          </a:r>
          <a:r>
            <a:rPr lang="cs-CZ" sz="1500" kern="1200" dirty="0"/>
            <a:t> odst. </a:t>
          </a:r>
          <a:r>
            <a:rPr lang="cs-CZ" sz="1500" kern="1200" dirty="0">
              <a:latin typeface="Calibri" panose="020F0502020204030204" pitchFamily="34" charset="0"/>
              <a:cs typeface="Calibri" panose="020F0502020204030204" pitchFamily="34" charset="0"/>
            </a:rPr>
            <a:t>11</a:t>
          </a:r>
          <a:r>
            <a:rPr lang="cs-CZ" sz="1500" kern="1200" dirty="0"/>
            <a:t> a § </a:t>
          </a:r>
          <a:r>
            <a:rPr lang="cs-CZ" sz="1500" kern="1200" dirty="0">
              <a:latin typeface="Calibri" panose="020F0502020204030204" pitchFamily="34" charset="0"/>
              <a:cs typeface="Calibri" panose="020F0502020204030204" pitchFamily="34" charset="0"/>
            </a:rPr>
            <a:t>34</a:t>
          </a:r>
          <a:r>
            <a:rPr lang="cs-CZ" sz="1500" kern="1200" dirty="0"/>
            <a:t>a odst. </a:t>
          </a:r>
          <a:r>
            <a:rPr lang="cs-CZ" sz="1500" kern="1200" dirty="0">
              <a:latin typeface="Calibri" panose="020F0502020204030204" pitchFamily="34" charset="0"/>
              <a:cs typeface="Calibri" panose="020F0502020204030204" pitchFamily="34" charset="0"/>
            </a:rPr>
            <a:t>11 ZEK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Poskytnutí informací při uzavírání či změně smlouvy za použití prostředků komunikace na dálku (včetně počítání lhůty pro odstoupení)</a:t>
          </a:r>
        </a:p>
      </dsp:txBody>
      <dsp:txXfrm>
        <a:off x="0" y="472963"/>
        <a:ext cx="7488493" cy="1346625"/>
      </dsp:txXfrm>
    </dsp:sp>
    <dsp:sp modelId="{1AB5874B-3220-48A5-8C26-1F7F162740C2}">
      <dsp:nvSpPr>
        <dsp:cNvPr id="0" name=""/>
        <dsp:cNvSpPr/>
      </dsp:nvSpPr>
      <dsp:spPr>
        <a:xfrm>
          <a:off x="362843" y="260685"/>
          <a:ext cx="4327540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33" tIns="0" rIns="19813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>
              <a:solidFill>
                <a:srgbClr val="FE5200"/>
              </a:solidFill>
            </a:rPr>
            <a:t>Předsmluvní informace</a:t>
          </a:r>
        </a:p>
      </dsp:txBody>
      <dsp:txXfrm>
        <a:off x="384459" y="282301"/>
        <a:ext cx="4284308" cy="399568"/>
      </dsp:txXfrm>
    </dsp:sp>
    <dsp:sp modelId="{1AB17B6A-77A8-43F7-85E8-8AF84455A9E7}">
      <dsp:nvSpPr>
        <dsp:cNvPr id="0" name=""/>
        <dsp:cNvSpPr/>
      </dsp:nvSpPr>
      <dsp:spPr>
        <a:xfrm>
          <a:off x="0" y="2121988"/>
          <a:ext cx="7488493" cy="1346625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1190" tIns="312420" rIns="58119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Obsahové náležitosti shrnutí smlouvy a jeho formát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Způsob jeho poskytnutí spotřebitelům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Forma potvrzení souhlasu , kdy z tech. důvodu nelze shrnutí smlouvy poskytnout před uzavřením smlouvy</a:t>
          </a:r>
        </a:p>
      </dsp:txBody>
      <dsp:txXfrm>
        <a:off x="0" y="2121988"/>
        <a:ext cx="7488493" cy="1346625"/>
      </dsp:txXfrm>
    </dsp:sp>
    <dsp:sp modelId="{44A5968A-2A9D-444F-A472-1D1C33173655}">
      <dsp:nvSpPr>
        <dsp:cNvPr id="0" name=""/>
        <dsp:cNvSpPr/>
      </dsp:nvSpPr>
      <dsp:spPr>
        <a:xfrm>
          <a:off x="374424" y="1900588"/>
          <a:ext cx="4399826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33" tIns="0" rIns="19813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>
              <a:solidFill>
                <a:srgbClr val="FE5200"/>
              </a:solidFill>
            </a:rPr>
            <a:t>Shrnutí smlouvy</a:t>
          </a:r>
        </a:p>
      </dsp:txBody>
      <dsp:txXfrm>
        <a:off x="396040" y="1922204"/>
        <a:ext cx="4356594" cy="399568"/>
      </dsp:txXfrm>
    </dsp:sp>
    <dsp:sp modelId="{86FF5458-9F50-40F9-9D1D-B92F720750CD}">
      <dsp:nvSpPr>
        <dsp:cNvPr id="0" name=""/>
        <dsp:cNvSpPr/>
      </dsp:nvSpPr>
      <dsp:spPr>
        <a:xfrm>
          <a:off x="0" y="3771013"/>
          <a:ext cx="7488493" cy="108675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1190" tIns="312420" rIns="58119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Přehlednost zveřejněných  informací dle § </a:t>
          </a:r>
          <a:r>
            <a:rPr lang="cs-CZ" sz="1500" kern="1200" dirty="0">
              <a:latin typeface="Calibri" panose="020F0502020204030204" pitchFamily="34" charset="0"/>
              <a:cs typeface="Calibri" panose="020F0502020204030204" pitchFamily="34" charset="0"/>
            </a:rPr>
            <a:t>63</a:t>
          </a:r>
          <a:r>
            <a:rPr lang="cs-CZ" sz="1500" kern="1200" dirty="0"/>
            <a:t>a ZEK ve strojově čitelném formátu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Formát přístupný pro koncové uživatele se zdravotním postižením</a:t>
          </a:r>
        </a:p>
      </dsp:txBody>
      <dsp:txXfrm>
        <a:off x="0" y="3771013"/>
        <a:ext cx="7488493" cy="1086750"/>
      </dsp:txXfrm>
    </dsp:sp>
    <dsp:sp modelId="{A9680C0C-6DFB-41AC-A183-27A2CB7FF933}">
      <dsp:nvSpPr>
        <dsp:cNvPr id="0" name=""/>
        <dsp:cNvSpPr/>
      </dsp:nvSpPr>
      <dsp:spPr>
        <a:xfrm>
          <a:off x="374424" y="3549613"/>
          <a:ext cx="4414661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33" tIns="0" rIns="19813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>
              <a:solidFill>
                <a:srgbClr val="FE5200"/>
              </a:solidFill>
            </a:rPr>
            <a:t>Transparentnost a zveřejňování informací</a:t>
          </a:r>
        </a:p>
      </dsp:txBody>
      <dsp:txXfrm>
        <a:off x="396040" y="3571229"/>
        <a:ext cx="4371429" cy="3995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E9D74-1093-4E77-9B9A-29CA5536ED81}">
      <dsp:nvSpPr>
        <dsp:cNvPr id="0" name=""/>
        <dsp:cNvSpPr/>
      </dsp:nvSpPr>
      <dsp:spPr>
        <a:xfrm>
          <a:off x="0" y="341023"/>
          <a:ext cx="7507346" cy="159705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653" tIns="270764" rIns="582653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Implementace § </a:t>
          </a:r>
          <a:r>
            <a:rPr lang="cs-CZ" sz="1300" kern="1200" dirty="0">
              <a:latin typeface="Calibri" panose="020F0502020204030204" pitchFamily="34" charset="0"/>
              <a:cs typeface="Calibri" panose="020F0502020204030204" pitchFamily="34" charset="0"/>
            </a:rPr>
            <a:t>63</a:t>
          </a:r>
          <a:r>
            <a:rPr lang="cs-CZ" sz="1300" kern="1200" dirty="0"/>
            <a:t>b odst</a:t>
          </a:r>
          <a:r>
            <a:rPr lang="cs-CZ" sz="1300" kern="1200" dirty="0">
              <a:latin typeface="Calibri" panose="020F0502020204030204" pitchFamily="34" charset="0"/>
              <a:cs typeface="Calibri" panose="020F0502020204030204" pitchFamily="34" charset="0"/>
            </a:rPr>
            <a:t>. 7</a:t>
          </a:r>
          <a:r>
            <a:rPr lang="cs-CZ" sz="1300" kern="1200" dirty="0"/>
            <a:t> ZEK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Automatické prodloužení závazku a výpověď po jeho prodloužení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Aplikace úhrady ukončení smlouvy do </a:t>
          </a:r>
          <a:r>
            <a:rPr lang="cs-CZ" sz="1300" kern="1200" dirty="0">
              <a:latin typeface="Calibri" panose="020F0502020204030204" pitchFamily="34" charset="0"/>
              <a:cs typeface="Calibri" panose="020F0502020204030204" pitchFamily="34" charset="0"/>
            </a:rPr>
            <a:t>3</a:t>
          </a:r>
          <a:r>
            <a:rPr lang="cs-CZ" sz="1300" kern="1200" dirty="0"/>
            <a:t> měsíců ode dne jejího uzavření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Ukončení smlouvy v případě změny smluvních podmínek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Ukončení smlouvy v případě trvající nebo často se opakující odchylky od plnění uvedeného ve smlouvě</a:t>
          </a:r>
        </a:p>
      </dsp:txBody>
      <dsp:txXfrm>
        <a:off x="0" y="341023"/>
        <a:ext cx="7507346" cy="1597050"/>
      </dsp:txXfrm>
    </dsp:sp>
    <dsp:sp modelId="{1AB5874B-3220-48A5-8C26-1F7F162740C2}">
      <dsp:nvSpPr>
        <dsp:cNvPr id="0" name=""/>
        <dsp:cNvSpPr/>
      </dsp:nvSpPr>
      <dsp:spPr>
        <a:xfrm>
          <a:off x="363757" y="157048"/>
          <a:ext cx="5561832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632" tIns="0" rIns="19863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FE5200"/>
              </a:solidFill>
            </a:rPr>
            <a:t>Zánik závazku před koncem původně sjednaného období</a:t>
          </a:r>
        </a:p>
      </dsp:txBody>
      <dsp:txXfrm>
        <a:off x="382491" y="175782"/>
        <a:ext cx="5524364" cy="346292"/>
      </dsp:txXfrm>
    </dsp:sp>
    <dsp:sp modelId="{1AB17B6A-77A8-43F7-85E8-8AF84455A9E7}">
      <dsp:nvSpPr>
        <dsp:cNvPr id="0" name=""/>
        <dsp:cNvSpPr/>
      </dsp:nvSpPr>
      <dsp:spPr>
        <a:xfrm>
          <a:off x="0" y="2200153"/>
          <a:ext cx="7507346" cy="94185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653" tIns="270764" rIns="582653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Informace o balíčku služeb uvedené ve smluvních podmínkách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Implementace práva ukončit závazek ze smlouvy ke kterékoliv složce balíčku před koncem sjednaného období</a:t>
          </a:r>
        </a:p>
      </dsp:txBody>
      <dsp:txXfrm>
        <a:off x="0" y="2200153"/>
        <a:ext cx="7507346" cy="941850"/>
      </dsp:txXfrm>
    </dsp:sp>
    <dsp:sp modelId="{44A5968A-2A9D-444F-A472-1D1C33173655}">
      <dsp:nvSpPr>
        <dsp:cNvPr id="0" name=""/>
        <dsp:cNvSpPr/>
      </dsp:nvSpPr>
      <dsp:spPr>
        <a:xfrm>
          <a:off x="375367" y="2008273"/>
          <a:ext cx="5255142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632" tIns="0" rIns="19863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FE5200"/>
              </a:solidFill>
            </a:rPr>
            <a:t>Balíčky</a:t>
          </a:r>
        </a:p>
      </dsp:txBody>
      <dsp:txXfrm>
        <a:off x="394101" y="2027007"/>
        <a:ext cx="5217674" cy="346292"/>
      </dsp:txXfrm>
    </dsp:sp>
    <dsp:sp modelId="{86FF5458-9F50-40F9-9D1D-B92F720750CD}">
      <dsp:nvSpPr>
        <dsp:cNvPr id="0" name=""/>
        <dsp:cNvSpPr/>
      </dsp:nvSpPr>
      <dsp:spPr>
        <a:xfrm>
          <a:off x="0" y="3404083"/>
          <a:ext cx="7507346" cy="15561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653" tIns="270764" rIns="582653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Uvedení ověřovacího kódu pro přenos čísla a změnu poskytovatele služeb přístupu k internetu ve smlouvě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Funkce sledování a kontroly u služeb využívaných dle času nebo objemu spotřeby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Kontrola ustanovení vztahujících se na různé koncové uživatele (spotřebitel, FOP, mikro podnik, malý podnik, nezisková organizace)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Kontrola ustanovení vztahujících se na různé druhy služeb EK </a:t>
          </a:r>
        </a:p>
      </dsp:txBody>
      <dsp:txXfrm>
        <a:off x="0" y="3404083"/>
        <a:ext cx="7507346" cy="1556100"/>
      </dsp:txXfrm>
    </dsp:sp>
    <dsp:sp modelId="{A9680C0C-6DFB-41AC-A183-27A2CB7FF933}">
      <dsp:nvSpPr>
        <dsp:cNvPr id="0" name=""/>
        <dsp:cNvSpPr/>
      </dsp:nvSpPr>
      <dsp:spPr>
        <a:xfrm>
          <a:off x="375367" y="3212203"/>
          <a:ext cx="5255142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632" tIns="0" rIns="19863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FE5200"/>
              </a:solidFill>
            </a:rPr>
            <a:t>Další informace uvedené ve smluvních podmínkách</a:t>
          </a:r>
        </a:p>
      </dsp:txBody>
      <dsp:txXfrm>
        <a:off x="394101" y="3230937"/>
        <a:ext cx="5217674" cy="34629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>
              <a:solidFill>
                <a:srgbClr val="003399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9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E4C8A-8ED4-4F58-B230-DB1A567A8DC5}" type="slidenum">
              <a:rPr lang="cs-CZ" smtClean="0">
                <a:solidFill>
                  <a:srgbClr val="003399"/>
                </a:solidFill>
              </a:rPr>
              <a:t>‹#›</a:t>
            </a:fld>
            <a:endParaRPr lang="cs-CZ" dirty="0">
              <a:solidFill>
                <a:srgbClr val="003399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9" y="13418"/>
            <a:ext cx="824545" cy="44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/>
        </p:nvCxnSpPr>
        <p:spPr>
          <a:xfrm>
            <a:off x="1" y="478521"/>
            <a:ext cx="9928225" cy="0"/>
          </a:xfrm>
          <a:prstGeom prst="line">
            <a:avLst/>
          </a:prstGeom>
          <a:ln>
            <a:solidFill>
              <a:srgbClr val="0033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264336" y="67084"/>
            <a:ext cx="3915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003399"/>
                </a:solidFill>
                <a:latin typeface="Corbel" panose="020B0503020204020204" pitchFamily="34" charset="0"/>
              </a:rPr>
              <a:t>Český telekomunikační úřad</a:t>
            </a:r>
          </a:p>
        </p:txBody>
      </p:sp>
    </p:spTree>
    <p:extLst>
      <p:ext uri="{BB962C8B-B14F-4D97-AF65-F5344CB8AC3E}">
        <p14:creationId xmlns:p14="http://schemas.microsoft.com/office/powerpoint/2010/main" val="3448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699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AE635-BBF3-4067-8A86-2E8D2B748D7E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699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6D59D-E97B-4BCD-A576-8522E8727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891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559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626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599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992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91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103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425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34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0163" y="2798916"/>
            <a:ext cx="7063674" cy="1260169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cs-CZ" sz="4400" b="1" kern="120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614576" y="91439"/>
            <a:ext cx="67219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>
                <a:solidFill>
                  <a:schemeClr val="bg1"/>
                </a:solidFill>
              </a:rPr>
              <a:t>Český telekomunikační úřad</a:t>
            </a:r>
          </a:p>
        </p:txBody>
      </p:sp>
      <p:sp>
        <p:nvSpPr>
          <p:cNvPr id="21" name="Podnadpis 4"/>
          <p:cNvSpPr txBox="1">
            <a:spLocks/>
          </p:cNvSpPr>
          <p:nvPr/>
        </p:nvSpPr>
        <p:spPr>
          <a:xfrm>
            <a:off x="4132863" y="5227834"/>
            <a:ext cx="4510102" cy="775699"/>
          </a:xfrm>
          <a:prstGeom prst="rect">
            <a:avLst/>
          </a:prstGeom>
          <a:solidFill>
            <a:schemeClr val="bg1">
              <a:alpha val="58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        </a:t>
            </a:r>
            <a:endParaRPr lang="cs-CZ" dirty="0"/>
          </a:p>
        </p:txBody>
      </p:sp>
      <p:pic>
        <p:nvPicPr>
          <p:cNvPr id="22" name="Pictur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208465" y="5262052"/>
            <a:ext cx="734204" cy="734204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5090160" y="5334319"/>
            <a:ext cx="3454400" cy="558482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Podnadpis 4"/>
          <p:cNvSpPr txBox="1">
            <a:spLocks/>
          </p:cNvSpPr>
          <p:nvPr/>
        </p:nvSpPr>
        <p:spPr>
          <a:xfrm>
            <a:off x="4132863" y="5227834"/>
            <a:ext cx="4510102" cy="775699"/>
          </a:xfrm>
          <a:prstGeom prst="rect">
            <a:avLst/>
          </a:prstGeom>
          <a:solidFill>
            <a:schemeClr val="bg1">
              <a:alpha val="58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        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208465" y="5262052"/>
            <a:ext cx="734204" cy="73420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dnadpis 4"/>
          <p:cNvSpPr txBox="1">
            <a:spLocks/>
          </p:cNvSpPr>
          <p:nvPr/>
        </p:nvSpPr>
        <p:spPr>
          <a:xfrm>
            <a:off x="4132863" y="5227834"/>
            <a:ext cx="4510102" cy="775699"/>
          </a:xfrm>
          <a:prstGeom prst="rect">
            <a:avLst/>
          </a:prstGeom>
          <a:solidFill>
            <a:schemeClr val="bg1">
              <a:alpha val="58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        </a:t>
            </a:r>
            <a:endParaRPr lang="cs-CZ" dirty="0"/>
          </a:p>
        </p:txBody>
      </p:sp>
      <p:pic>
        <p:nvPicPr>
          <p:cNvPr id="12" name="Pictur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208465" y="5262052"/>
            <a:ext cx="734204" cy="7342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183699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01776" y="982892"/>
            <a:ext cx="9042223" cy="587510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2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Zástupný symbol pro číslo snímku 3"/>
          <p:cNvSpPr txBox="1">
            <a:spLocks/>
          </p:cNvSpPr>
          <p:nvPr userDrawn="1"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5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1001889"/>
            <a:ext cx="4453467" cy="58561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1001889"/>
            <a:ext cx="4408313" cy="58561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2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Zástupný symbol pro číslo snímku 3"/>
          <p:cNvSpPr txBox="1">
            <a:spLocks/>
          </p:cNvSpPr>
          <p:nvPr userDrawn="1"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30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+2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3093156"/>
            <a:ext cx="4453467" cy="37648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3093156"/>
            <a:ext cx="4408313" cy="37648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95250" y="1004711"/>
            <a:ext cx="9048750" cy="198613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2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Zástupný symbol pro číslo snímku 3"/>
          <p:cNvSpPr txBox="1">
            <a:spLocks/>
          </p:cNvSpPr>
          <p:nvPr userDrawn="1"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8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+2 + 1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2528714"/>
            <a:ext cx="4453467" cy="265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2528714"/>
            <a:ext cx="4408313" cy="265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95250" y="1004712"/>
            <a:ext cx="9048750" cy="13998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95250" y="5289957"/>
            <a:ext cx="9048750" cy="13998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32719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+ 1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1004716"/>
            <a:ext cx="4453467" cy="3318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1004716"/>
            <a:ext cx="4408313" cy="3318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95250" y="4410026"/>
            <a:ext cx="9048750" cy="244797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30583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1111" y="1072269"/>
            <a:ext cx="42502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1110" y="1715330"/>
            <a:ext cx="4250267" cy="514267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4" y="1057276"/>
            <a:ext cx="4498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719616"/>
            <a:ext cx="4498975" cy="513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67362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4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 userDrawn="1"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11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1993" y="4406900"/>
            <a:ext cx="7772400" cy="1362075"/>
          </a:xfrm>
        </p:spPr>
        <p:txBody>
          <a:bodyPr anchor="ctr" anchorCtr="0">
            <a:normAutofit/>
          </a:bodyPr>
          <a:lstStyle>
            <a:lvl1pPr algn="ctr">
              <a:defRPr sz="3200" b="1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906713"/>
            <a:ext cx="7772400" cy="15001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48043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rázek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0"/>
            <a:ext cx="9143999" cy="91833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2" y="970702"/>
            <a:ext cx="9076267" cy="588729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826851" cy="914400"/>
            <a:chOff x="0" y="0"/>
            <a:chExt cx="826851" cy="91440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826851" cy="9144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67732" y="52367"/>
              <a:ext cx="714593" cy="783011"/>
            </a:xfrm>
            <a:prstGeom prst="rect">
              <a:avLst/>
            </a:prstGeom>
          </p:spPr>
        </p:pic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5375" y="0"/>
            <a:ext cx="8308625" cy="91833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9" name="Obdélník 8"/>
          <p:cNvSpPr/>
          <p:nvPr userDrawn="1"/>
        </p:nvSpPr>
        <p:spPr>
          <a:xfrm>
            <a:off x="0" y="1"/>
            <a:ext cx="9144000" cy="924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59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12" r:id="rId1"/>
    <p:sldLayoutId id="2147484813" r:id="rId2"/>
    <p:sldLayoutId id="2147484814" r:id="rId3"/>
    <p:sldLayoutId id="2147484815" r:id="rId4"/>
    <p:sldLayoutId id="2147484816" r:id="rId5"/>
    <p:sldLayoutId id="2147484817" r:id="rId6"/>
    <p:sldLayoutId id="2147484818" r:id="rId7"/>
    <p:sldLayoutId id="2147484819" r:id="rId8"/>
    <p:sldLayoutId id="2147484820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541338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88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rgbClr val="FF0000"/>
          </a:solidFill>
          <a:latin typeface="+mn-lt"/>
          <a:ea typeface="+mn-ea"/>
          <a:cs typeface="+mn-cs"/>
        </a:defRPr>
      </a:lvl3pPr>
      <a:lvl4pPr marL="107315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52538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tmp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81C0E81-4BBF-4633-802C-299F85AA5E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343639"/>
              </p:ext>
            </p:extLst>
          </p:nvPr>
        </p:nvGraphicFramePr>
        <p:xfrm>
          <a:off x="513806" y="1332412"/>
          <a:ext cx="8325393" cy="2355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06A07961-40BE-49C8-B9F3-4B751299C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993" y="5071621"/>
            <a:ext cx="7772400" cy="138574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cs-CZ" sz="1800" kern="0" cap="none" dirty="0">
                <a:solidFill>
                  <a:schemeClr val="tx2"/>
                </a:solidFill>
              </a:rPr>
              <a:t>Zákon č</a:t>
            </a:r>
            <a:r>
              <a:rPr lang="cs-CZ" sz="1800" kern="0" cap="none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374/2021 </a:t>
            </a:r>
            <a:r>
              <a:rPr lang="cs-CZ" sz="1800" kern="0" cap="none" dirty="0">
                <a:solidFill>
                  <a:schemeClr val="tx2"/>
                </a:solidFill>
              </a:rPr>
              <a:t>Sb., kterým se mění zákon č. </a:t>
            </a:r>
            <a:r>
              <a:rPr lang="cs-CZ" sz="1800" kern="0" cap="none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127/2005</a:t>
            </a:r>
            <a:r>
              <a:rPr lang="cs-CZ" sz="1800" kern="0" cap="none" dirty="0">
                <a:solidFill>
                  <a:schemeClr val="tx2"/>
                </a:solidFill>
              </a:rPr>
              <a:t> Sb., o elektronických komunikacích a o změně některých souvisejících zákonů (zákon o elektronických komunikacích), ve znění pozdějších předpisů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A8F3966-26F8-4A43-B14D-74287DC1DF55}"/>
              </a:ext>
            </a:extLst>
          </p:cNvPr>
          <p:cNvSpPr/>
          <p:nvPr/>
        </p:nvSpPr>
        <p:spPr>
          <a:xfrm>
            <a:off x="1070919" y="0"/>
            <a:ext cx="789184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900" dirty="0">
                <a:solidFill>
                  <a:srgbClr val="FFFFFF"/>
                </a:solidFill>
                <a:cs typeface="Segoe UI" panose="020B0502040204020203" pitchFamily="34" charset="0"/>
              </a:rPr>
              <a:t>Český telekomunikační úřad </a:t>
            </a:r>
          </a:p>
          <a:p>
            <a:pPr algn="ctr"/>
            <a:r>
              <a:rPr lang="cs-CZ" sz="2900" dirty="0">
                <a:solidFill>
                  <a:srgbClr val="FFFFFF"/>
                </a:solidFill>
                <a:cs typeface="Segoe UI" panose="020B0502040204020203" pitchFamily="34" charset="0"/>
              </a:rPr>
              <a:t>Kulatý stůl </a:t>
            </a:r>
            <a:r>
              <a:rPr lang="cs-CZ" sz="29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22.6.2022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2824A3-CF0D-41FF-A46F-4B5F3CB1C0B9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932" y="3278242"/>
            <a:ext cx="3025140" cy="168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96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3D1DF29-91E2-4B75-A03B-59B36BF81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900" b="0" dirty="0"/>
              <a:t>Český telekomunikační úřad </a:t>
            </a:r>
            <a:br>
              <a:rPr lang="cs-CZ" sz="2900" b="0" dirty="0"/>
            </a:br>
            <a:r>
              <a:rPr lang="cs-CZ" sz="2900" b="0" dirty="0"/>
              <a:t>Kulatý stůl </a:t>
            </a:r>
            <a:r>
              <a:rPr lang="cs-CZ" sz="2900" b="0" dirty="0">
                <a:latin typeface="Calibri" panose="020F0502020204030204" pitchFamily="34" charset="0"/>
                <a:cs typeface="Calibri" panose="020F0502020204030204" pitchFamily="34" charset="0"/>
              </a:rPr>
              <a:t>22.6.2022</a:t>
            </a:r>
            <a:endParaRPr lang="cs-CZ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356C8E0-E7A1-4EB3-9678-DF5E51D593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955" y="1650569"/>
            <a:ext cx="4453467" cy="5207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Analýza: </a:t>
            </a:r>
          </a:p>
          <a:p>
            <a:pPr marL="0" indent="0">
              <a:buNone/>
            </a:pPr>
            <a:r>
              <a:rPr lang="cs-CZ" sz="2000" b="0" dirty="0">
                <a:solidFill>
                  <a:schemeClr val="tx1"/>
                </a:solidFill>
              </a:rPr>
              <a:t>prováděna v období  od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02/2022 </a:t>
            </a:r>
            <a:r>
              <a:rPr lang="cs-CZ" sz="2000" dirty="0">
                <a:solidFill>
                  <a:schemeClr val="tx1"/>
                </a:solidFill>
              </a:rPr>
              <a:t>do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06/2022</a:t>
            </a:r>
            <a:r>
              <a:rPr lang="cs-CZ" sz="2000" b="0" dirty="0">
                <a:solidFill>
                  <a:schemeClr val="tx1"/>
                </a:solidFill>
              </a:rPr>
              <a:t> – předmětem bylo prověření provádění implementace změn do smluvních podmínek v přechodném období.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Vybraná skupina „operátorů“: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</a:t>
            </a:r>
            <a:r>
              <a:rPr lang="cs-CZ" sz="2000" b="0" dirty="0">
                <a:solidFill>
                  <a:schemeClr val="tx1"/>
                </a:solidFill>
              </a:rPr>
              <a:t> poskytovatelů služeb elektronických komunikací, kteří nabízí služby elektronických komunikací  cca 90% koncovým účastníkům.</a:t>
            </a:r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93CE1F05-ACD1-4FFC-8470-43688D428B7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4275047"/>
              </p:ext>
            </p:extLst>
          </p:nvPr>
        </p:nvGraphicFramePr>
        <p:xfrm>
          <a:off x="4285281" y="1806175"/>
          <a:ext cx="4587214" cy="3764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725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3EAD4B-CEE1-4870-9369-35AAF53B7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600" b="0" dirty="0"/>
              <a:t>Český telekomunikační úřad </a:t>
            </a:r>
            <a:br>
              <a:rPr lang="cs-CZ" sz="2600" b="0" dirty="0"/>
            </a:br>
            <a:r>
              <a:rPr lang="cs-CZ" sz="2600" b="0" dirty="0"/>
              <a:t>Kulatý stůl </a:t>
            </a:r>
            <a:r>
              <a:rPr lang="cs-CZ" sz="2600" b="0" dirty="0">
                <a:latin typeface="Calibri" panose="020F0502020204030204" pitchFamily="34" charset="0"/>
                <a:cs typeface="Calibri" panose="020F0502020204030204" pitchFamily="34" charset="0"/>
              </a:rPr>
              <a:t>22.6.2022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4" name="Zástupný obsah 43">
            <a:extLst>
              <a:ext uri="{FF2B5EF4-FFF2-40B4-BE49-F238E27FC236}">
                <a16:creationId xmlns:a16="http://schemas.microsoft.com/office/drawing/2014/main" id="{355A011A-A08E-4A0E-BF11-216E538AB91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51809674"/>
              </p:ext>
            </p:extLst>
          </p:nvPr>
        </p:nvGraphicFramePr>
        <p:xfrm>
          <a:off x="95955" y="1110530"/>
          <a:ext cx="2817725" cy="5687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5" name="Zástupný obsah 44">
            <a:extLst>
              <a:ext uri="{FF2B5EF4-FFF2-40B4-BE49-F238E27FC236}">
                <a16:creationId xmlns:a16="http://schemas.microsoft.com/office/drawing/2014/main" id="{E8BF18A9-88D1-4ED7-A7AD-E6CB36E00AB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14125843"/>
              </p:ext>
            </p:extLst>
          </p:nvPr>
        </p:nvGraphicFramePr>
        <p:xfrm>
          <a:off x="3045418" y="1002042"/>
          <a:ext cx="2817725" cy="580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46" name="Zástupný obsah 45">
            <a:extLst>
              <a:ext uri="{FF2B5EF4-FFF2-40B4-BE49-F238E27FC236}">
                <a16:creationId xmlns:a16="http://schemas.microsoft.com/office/drawing/2014/main" id="{99FB1030-D10C-4597-A48E-9F99C9465A3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2676440"/>
              </p:ext>
            </p:extLst>
          </p:nvPr>
        </p:nvGraphicFramePr>
        <p:xfrm>
          <a:off x="6098583" y="1110530"/>
          <a:ext cx="2704454" cy="5687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038202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A8691-1EC0-4F32-BD1B-D37FF7C13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900" b="0" dirty="0"/>
              <a:t>Český telekomunikační úřad </a:t>
            </a:r>
            <a:br>
              <a:rPr lang="cs-CZ" sz="2900" b="0" dirty="0"/>
            </a:br>
            <a:r>
              <a:rPr lang="cs-CZ" sz="2900" b="0" dirty="0"/>
              <a:t>Kulatý stůl </a:t>
            </a:r>
            <a:r>
              <a:rPr lang="cs-CZ" sz="2900" b="0" dirty="0">
                <a:latin typeface="Calibri" panose="020F0502020204030204" pitchFamily="34" charset="0"/>
                <a:cs typeface="Calibri" panose="020F0502020204030204" pitchFamily="34" charset="0"/>
              </a:rPr>
              <a:t>22.6.2022</a:t>
            </a:r>
            <a:endParaRPr lang="cs-CZ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E61248B-CE2B-4092-809C-A0F2E985BA0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97673374"/>
              </p:ext>
            </p:extLst>
          </p:nvPr>
        </p:nvGraphicFramePr>
        <p:xfrm>
          <a:off x="95250" y="1004712"/>
          <a:ext cx="9048750" cy="738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418E0DF4-DE1B-4E3E-BD18-4F28F203C530}"/>
              </a:ext>
            </a:extLst>
          </p:cNvPr>
          <p:cNvSpPr/>
          <p:nvPr/>
        </p:nvSpPr>
        <p:spPr>
          <a:xfrm>
            <a:off x="4394200" y="4834467"/>
            <a:ext cx="460604" cy="787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1410B4C5-D679-495B-9174-F4C1830634D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8"/>
          <a:stretch>
            <a:fillRect/>
          </a:stretch>
        </p:blipFill>
        <p:spPr>
          <a:xfrm>
            <a:off x="835375" y="1989337"/>
            <a:ext cx="7544152" cy="4540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5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F3A6F-36F0-45A9-AE98-42A534BD8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375" y="0"/>
            <a:ext cx="8308625" cy="852642"/>
          </a:xfrm>
        </p:spPr>
        <p:txBody>
          <a:bodyPr>
            <a:normAutofit fontScale="90000"/>
          </a:bodyPr>
          <a:lstStyle/>
          <a:p>
            <a:r>
              <a:rPr lang="cs-CZ" sz="2600" b="0" dirty="0"/>
              <a:t>Český telekomunikační úřad </a:t>
            </a:r>
            <a:br>
              <a:rPr lang="cs-CZ" sz="2600" b="0" dirty="0"/>
            </a:br>
            <a:r>
              <a:rPr lang="cs-CZ" sz="2600" b="0" dirty="0"/>
              <a:t>Kulatý stůl </a:t>
            </a:r>
            <a:r>
              <a:rPr lang="cs-CZ" sz="2600" b="0" dirty="0">
                <a:latin typeface="Calibri" panose="020F0502020204030204" pitchFamily="34" charset="0"/>
                <a:cs typeface="Calibri" panose="020F0502020204030204" pitchFamily="34" charset="0"/>
              </a:rPr>
              <a:t>22.6.2022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E427A2-72E6-4F61-AD71-B92E19734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955" y="1004716"/>
            <a:ext cx="8838818" cy="57470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b="0" dirty="0"/>
              <a:t>Edukativní dopis s přehledem změn- odeslán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42</a:t>
            </a:r>
            <a:r>
              <a:rPr lang="cs-CZ" b="0" dirty="0"/>
              <a:t> poskytovatelům služeb EK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DB32A22-A085-442E-A6F0-182B70DFE8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270007">
            <a:off x="436856" y="1703743"/>
            <a:ext cx="4332015" cy="495807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DCEA92E-66F3-49C2-9E80-F608200F79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84515">
            <a:off x="4341700" y="1803738"/>
            <a:ext cx="4288193" cy="482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685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F3A6F-36F0-45A9-AE98-42A534BD8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375" y="0"/>
            <a:ext cx="8308625" cy="852642"/>
          </a:xfrm>
        </p:spPr>
        <p:txBody>
          <a:bodyPr>
            <a:normAutofit fontScale="90000"/>
          </a:bodyPr>
          <a:lstStyle/>
          <a:p>
            <a:r>
              <a:rPr lang="cs-CZ" sz="2600" b="0" dirty="0"/>
              <a:t>Český telekomunikační úřad </a:t>
            </a:r>
            <a:br>
              <a:rPr lang="cs-CZ" sz="2600" b="0" dirty="0"/>
            </a:br>
            <a:r>
              <a:rPr lang="cs-CZ" sz="2600" b="0" dirty="0"/>
              <a:t>Kulatý stůl </a:t>
            </a:r>
            <a:r>
              <a:rPr lang="cs-CZ" sz="2600" b="0" dirty="0">
                <a:latin typeface="Calibri" panose="020F0502020204030204" pitchFamily="34" charset="0"/>
                <a:cs typeface="Calibri" panose="020F0502020204030204" pitchFamily="34" charset="0"/>
              </a:rPr>
              <a:t>22.6.2022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E427A2-72E6-4F61-AD71-B92E19734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955" y="1004716"/>
            <a:ext cx="8838818" cy="57470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dirty="0"/>
              <a:t>Okruhy otázek, které byly předmětem prováděných analýz</a:t>
            </a:r>
            <a:r>
              <a:rPr lang="cs-CZ" b="0" dirty="0"/>
              <a:t>: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6F25DBE-156D-4E6C-8C52-8C1ED9EC41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9565058"/>
              </p:ext>
            </p:extLst>
          </p:nvPr>
        </p:nvGraphicFramePr>
        <p:xfrm>
          <a:off x="835375" y="1480008"/>
          <a:ext cx="7488493" cy="5109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40538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F3A6F-36F0-45A9-AE98-42A534BD8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375" y="0"/>
            <a:ext cx="8308625" cy="852642"/>
          </a:xfrm>
        </p:spPr>
        <p:txBody>
          <a:bodyPr>
            <a:normAutofit fontScale="90000"/>
          </a:bodyPr>
          <a:lstStyle/>
          <a:p>
            <a:r>
              <a:rPr lang="cs-CZ" sz="2600" b="0" dirty="0"/>
              <a:t>Český telekomunikační úřad </a:t>
            </a:r>
            <a:br>
              <a:rPr lang="cs-CZ" sz="2600" b="0" dirty="0"/>
            </a:br>
            <a:r>
              <a:rPr lang="cs-CZ" sz="2600" b="0" dirty="0"/>
              <a:t>Kulatý stůl </a:t>
            </a:r>
            <a:r>
              <a:rPr lang="cs-CZ" sz="2600" b="0" dirty="0">
                <a:latin typeface="Calibri" panose="020F0502020204030204" pitchFamily="34" charset="0"/>
                <a:cs typeface="Calibri" panose="020F0502020204030204" pitchFamily="34" charset="0"/>
              </a:rPr>
              <a:t>22.6.2022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E427A2-72E6-4F61-AD71-B92E19734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955" y="1004716"/>
            <a:ext cx="8838818" cy="57470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dirty="0"/>
              <a:t>Okruhy otázek, které byly předmětem prováděných analýz</a:t>
            </a:r>
            <a:r>
              <a:rPr lang="cs-CZ" b="0" dirty="0"/>
              <a:t>: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6F25DBE-156D-4E6C-8C52-8C1ED9EC41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5060079"/>
              </p:ext>
            </p:extLst>
          </p:nvPr>
        </p:nvGraphicFramePr>
        <p:xfrm>
          <a:off x="835375" y="1480008"/>
          <a:ext cx="7507346" cy="5109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29885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C5BF0286-7F0B-4F6F-B0BE-E13D72EF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900" b="0" dirty="0"/>
              <a:t>Český telekomunikační úřad</a:t>
            </a:r>
            <a:br>
              <a:rPr lang="cs-CZ" sz="2900" b="0" dirty="0"/>
            </a:br>
            <a:r>
              <a:rPr lang="cs-CZ" sz="2900" b="0" dirty="0"/>
              <a:t>Kulatý stůl </a:t>
            </a:r>
            <a:r>
              <a:rPr lang="cs-CZ" sz="2900" b="0" dirty="0">
                <a:latin typeface="Calibri" panose="020F0502020204030204" pitchFamily="34" charset="0"/>
                <a:cs typeface="Calibri" panose="020F0502020204030204" pitchFamily="34" charset="0"/>
              </a:rPr>
              <a:t>22.6.2022</a:t>
            </a:r>
            <a:endParaRPr lang="cs-CZ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6F78CF85-8340-480C-9801-CD0BC9E7F415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42385467"/>
              </p:ext>
            </p:extLst>
          </p:nvPr>
        </p:nvGraphicFramePr>
        <p:xfrm>
          <a:off x="1883908" y="1483635"/>
          <a:ext cx="5376183" cy="3599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5E70EF34-33DC-43F3-A84C-62AB816BB7C3}"/>
              </a:ext>
            </a:extLst>
          </p:cNvPr>
          <p:cNvSpPr/>
          <p:nvPr/>
        </p:nvSpPr>
        <p:spPr>
          <a:xfrm>
            <a:off x="2360787" y="5374365"/>
            <a:ext cx="5257800" cy="783772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800" b="1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941134629"/>
      </p:ext>
    </p:extLst>
  </p:cSld>
  <p:clrMapOvr>
    <a:masterClrMapping/>
  </p:clrMapOvr>
</p:sld>
</file>

<file path=ppt/theme/theme1.xml><?xml version="1.0" encoding="utf-8"?>
<a:theme xmlns:a="http://schemas.openxmlformats.org/drawingml/2006/main" name="ČTÚ 1">
  <a:themeElements>
    <a:clrScheme name="ČTÚ">
      <a:dk1>
        <a:srgbClr val="004691"/>
      </a:dk1>
      <a:lt1>
        <a:srgbClr val="FFFFFF"/>
      </a:lt1>
      <a:dk2>
        <a:srgbClr val="242852"/>
      </a:dk2>
      <a:lt2>
        <a:srgbClr val="ACCBF9"/>
      </a:lt2>
      <a:accent1>
        <a:srgbClr val="FF6D20"/>
      </a:accent1>
      <a:accent2>
        <a:srgbClr val="FFC000"/>
      </a:accent2>
      <a:accent3>
        <a:srgbClr val="0070C0"/>
      </a:accent3>
      <a:accent4>
        <a:srgbClr val="FF0000"/>
      </a:accent4>
      <a:accent5>
        <a:srgbClr val="990099"/>
      </a:accent5>
      <a:accent6>
        <a:srgbClr val="336699"/>
      </a:accent6>
      <a:hlink>
        <a:srgbClr val="92D050"/>
      </a:hlink>
      <a:folHlink>
        <a:srgbClr val="3EBBF0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dra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43ACC7A-D8AD-4692-8D55-EB91FF51F095}" vid="{D30871D9-CA06-44DF-8ED7-3C59A924FE66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B32C95D76EF14BB8B3B588D3F76A6C" ma:contentTypeVersion="4" ma:contentTypeDescription="Vytvoří nový dokument" ma:contentTypeScope="" ma:versionID="0471859a3ea7d12ec9bcf145041b14de">
  <xsd:schema xmlns:xsd="http://www.w3.org/2001/XMLSchema" xmlns:xs="http://www.w3.org/2001/XMLSchema" xmlns:p="http://schemas.microsoft.com/office/2006/metadata/properties" xmlns:ns2="b4b9ecab-20cc-4728-8ae9-4aca307b70ae" targetNamespace="http://schemas.microsoft.com/office/2006/metadata/properties" ma:root="true" ma:fieldsID="ae9193a8f0b7310da97a3eb503d97c95" ns2:_="">
    <xsd:import namespace="b4b9ecab-20cc-4728-8ae9-4aca307b70ae"/>
    <xsd:element name="properties">
      <xsd:complexType>
        <xsd:sequence>
          <xsd:element name="documentManagement">
            <xsd:complexType>
              <xsd:all>
                <xsd:element ref="ns2:CTUNazevDokumentu" minOccurs="0"/>
                <xsd:element ref="ns2:Archivace" minOccurs="0"/>
                <xsd:element ref="ns2:Kategorie" minOccurs="0"/>
                <xsd:element ref="ns2:Index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b9ecab-20cc-4728-8ae9-4aca307b70ae" elementFormDefault="qualified">
    <xsd:import namespace="http://schemas.microsoft.com/office/2006/documentManagement/types"/>
    <xsd:import namespace="http://schemas.microsoft.com/office/infopath/2007/PartnerControls"/>
    <xsd:element name="CTUNazevDokumentu" ma:index="8" nillable="true" ma:displayName="Název dokumentu" ma:internalName="CTUNazevDokumentu">
      <xsd:simpleType>
        <xsd:restriction base="dms:Text"/>
      </xsd:simpleType>
    </xsd:element>
    <xsd:element name="Archivace" ma:index="9" nillable="true" ma:displayName="Archivace" ma:internalName="Archivace">
      <xsd:simpleType>
        <xsd:restriction base="dms:DateTime"/>
      </xsd:simpleType>
    </xsd:element>
    <xsd:element name="Kategorie" ma:index="10" nillable="true" ma:displayName="Kategorie" ma:internalName="Kategorie">
      <xsd:simpleType>
        <xsd:restriction base="dms:Text"/>
      </xsd:simpleType>
    </xsd:element>
    <xsd:element name="Index" ma:index="11" nillable="true" ma:displayName="Index" ma:description="Číslo záznamu ve formátu ČČ (ČČ pořadové číslo záznamu)" ma:internalName="Index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ace xmlns="b4b9ecab-20cc-4728-8ae9-4aca307b70ae" xsi:nil="true"/>
    <Kategorie xmlns="b4b9ecab-20cc-4728-8ae9-4aca307b70ae">Obecné formuláře a šablony</Kategorie>
    <Index xmlns="b4b9ecab-20cc-4728-8ae9-4aca307b70ae">230</Index>
    <CTUNazevDokumentu xmlns="b4b9ecab-20cc-4728-8ae9-4aca307b70ae">Prezentace ČTÚ – vzor (pro promítání)</CTUNazevDokumentu>
  </documentManagement>
</p:properties>
</file>

<file path=customXml/itemProps1.xml><?xml version="1.0" encoding="utf-8"?>
<ds:datastoreItem xmlns:ds="http://schemas.openxmlformats.org/officeDocument/2006/customXml" ds:itemID="{1E12DD07-F2DA-411C-BABB-B5D62D86C4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F272AA-42F5-4FBA-8879-17FE484DE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b9ecab-20cc-4728-8ae9-4aca307b70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6A632F-FAB1-4A2E-9CB7-9E10631126E5}">
  <ds:schemaRefs>
    <ds:schemaRef ds:uri="http://purl.org/dc/terms/"/>
    <ds:schemaRef ds:uri="http://schemas.openxmlformats.org/package/2006/metadata/core-properties"/>
    <ds:schemaRef ds:uri="http://purl.org/dc/dcmitype/"/>
    <ds:schemaRef ds:uri="b4b9ecab-20cc-4728-8ae9-4aca307b70a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7366</TotalTime>
  <Words>879</Words>
  <Application>Microsoft Office PowerPoint</Application>
  <PresentationFormat>Předvádění na obrazovce (4:3)</PresentationFormat>
  <Paragraphs>119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Corbel</vt:lpstr>
      <vt:lpstr>Wingdings</vt:lpstr>
      <vt:lpstr>ČTÚ 1</vt:lpstr>
      <vt:lpstr>Zákon č. 374/2021 Sb., kterým se mění zákon č. 127/2005 Sb., o elektronických komunikacích a o změně některých souvisejících zákonů (zákon o elektronických komunikacích), ve znění pozdějších předpisů</vt:lpstr>
      <vt:lpstr>Český telekomunikační úřad  Kulatý stůl 22.6.2022</vt:lpstr>
      <vt:lpstr>Český telekomunikační úřad  Kulatý stůl 22.6.2022</vt:lpstr>
      <vt:lpstr>Český telekomunikační úřad  Kulatý stůl 22.6.2022</vt:lpstr>
      <vt:lpstr>Český telekomunikační úřad  Kulatý stůl 22.6.2022</vt:lpstr>
      <vt:lpstr>Český telekomunikační úřad  Kulatý stůl 22.6.2022</vt:lpstr>
      <vt:lpstr>Český telekomunikační úřad  Kulatý stůl 22.6.2022</vt:lpstr>
      <vt:lpstr>Český telekomunikační úřad Kulatý stůl 22.6.2022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ČECHOVÁ Barbora</dc:creator>
  <cp:lastModifiedBy>MRKVOVÁ Dagmar</cp:lastModifiedBy>
  <cp:revision>109</cp:revision>
  <cp:lastPrinted>2022-06-21T11:49:23Z</cp:lastPrinted>
  <dcterms:created xsi:type="dcterms:W3CDTF">2022-05-13T06:22:18Z</dcterms:created>
  <dcterms:modified xsi:type="dcterms:W3CDTF">2022-06-23T06:44:37Z</dcterms:modified>
</cp:coreProperties>
</file>