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CE7A8-907A-4892-A1AD-616CC38D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55AB61-2491-4F48-BE1F-BB329E92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E8D-5349-4301-A5D8-D94064F9BDCB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30A2BB-7AF3-41E4-AA44-F9C3127A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2F9F9C-C033-49B2-ADE2-D88E2DC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3D6-D6A4-4165-AEF5-02CD97A52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0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354F3B9-8CDF-4DB9-B383-2F7B18FF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8E674E-E603-407A-A5E6-24CA52C2A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5D0863-18DC-4DC2-A0B5-9114D946F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A1E8D-5349-4301-A5D8-D94064F9BDCB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0190CB-23D8-47D8-A93D-7989E3DCB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D02F0B-608B-4214-B266-3B15CBC5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C3D6-D6A4-4165-AEF5-02CD97A52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51ABD72-10BF-4B86-AB34-9637468F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Komparativní perspektiva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E86C23-E409-489C-916F-C79537DAC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253D528-20F0-4B66-8307-B293AB1F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DÁnsko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B3ECE0-E902-4C12-9D61-4BF08E8D6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0844995-60A6-48EF-B31C-67F213F7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7FA53C-592B-4F4E-996D-FE839D2D8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2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E37A5C3-7D8C-4BB2-BB34-95F10B6F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Polsko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A42892-A8B8-4E1F-BD52-AD6F30F68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2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A331356-52B6-44F2-9BB5-0CD7262A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045975-5A6D-435D-921D-AEE9C1AA9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68BF302-F110-49DA-A0E0-A83F6D57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Austrálie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D8B81DA-C8B3-42EC-B51D-5AA32007F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F226021-0876-447D-967B-3994613D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5A3B9F-618D-4BBD-B30A-6C1E9669E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5ADBADA-FFEA-4ED8-907C-FD2A4906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EBF328-08DA-4949-BA52-46FD68FE08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2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5F6682A-2C13-46A2-9901-BAA338CF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2F3B04-C271-4286-957D-4ED94C414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9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42D17FF-7912-4AEB-A93B-116F1F36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Francie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6198CB-64FC-4FEF-8750-1964B8FE2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8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CA4F9B0-0EEB-4193-9260-CA52447A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91DBED-68DD-4C53-9804-2F6A98BF0A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6D24688-9FB4-4CB8-9A9C-CC9047AD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Velká Británie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A41B79-9B1C-4DB4-B374-6FBD04EFE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1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3778FED-B21C-4F35-B85C-A9D5BCFD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Slovensko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A36A36-7669-4F64-AD1B-9E6F06C53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35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CE7F53E-697C-4CE6-B964-ED9369A6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Česká republika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DCBA008-AF25-42B4-B133-A8B956DF3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C116532-9F09-4172-98E0-A01BBEB6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08A511-AEDD-494E-A883-0E78FA3D2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43D79B5-A67C-4180-B40A-05243B03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E53F80-F941-4573-AE59-3E7699287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3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E556900-A20D-4860-8CDB-2EF114FD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57228D-5E3C-49BD-A308-3D368DD47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C376B61-8434-4CBC-922C-5A183A34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>
                <a:ln>
                  <a:noFill/>
                </a:ln>
              </a:rPr>
              <a:t>PŘEDBĚŽNÁ </a:t>
            </a:r>
            <a:br>
              <a:rPr lang="en-US" altLang="en-US" cap="none">
                <a:ln>
                  <a:noFill/>
                </a:ln>
              </a:rPr>
            </a:br>
            <a:r>
              <a:rPr lang="en-US" altLang="en-US" cap="none">
                <a:ln>
                  <a:noFill/>
                </a:ln>
              </a:rPr>
              <a:t>VIZUALIZACE ČTÚ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39F492-3B42-430F-93A0-2017A7816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7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CF19EC2-C9BC-404B-B8AD-3FAE223F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7E5084-5458-4EC5-BD50-8E483C64D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3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4BBBCD2-20D2-45CE-AAED-B0E3B7FD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CC9183-17F9-4784-B734-2AF84BAE6B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8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B576247-3AF2-410D-A16C-13531477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B79E601-416A-4EC4-A28E-9DD336EF5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0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58D3D24-3EAC-4A24-99B5-4D934070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Irsko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F37C31-0714-4568-A11A-8354559BE6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3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02828E3-E2CB-4FF9-ACD3-265AFCE5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8D7C21-A9D6-4489-91EA-6DD49F9D1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7EC22D3-69C2-40A1-92ED-5A50E7C8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F4F482-0187-43E6-A318-0B98C2F2E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AA804D8-8766-487C-B6F2-123C2014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65D5C9-9CE2-46A5-82ED-99111B7F2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038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Širokoúhlá obrazovka</PresentationFormat>
  <Paragraphs>10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Komparativní perspektiva</vt:lpstr>
      <vt:lpstr>Velká Británie</vt:lpstr>
      <vt:lpstr>Prezentace aplikace PowerPoint</vt:lpstr>
      <vt:lpstr>Prezentace aplikace PowerPoint</vt:lpstr>
      <vt:lpstr>Prezentace aplikace PowerPoint</vt:lpstr>
      <vt:lpstr>Irsko</vt:lpstr>
      <vt:lpstr>Prezentace aplikace PowerPoint</vt:lpstr>
      <vt:lpstr>Prezentace aplikace PowerPoint</vt:lpstr>
      <vt:lpstr>Prezentace aplikace PowerPoint</vt:lpstr>
      <vt:lpstr>DÁnsko</vt:lpstr>
      <vt:lpstr>Prezentace aplikace PowerPoint</vt:lpstr>
      <vt:lpstr>Polsko</vt:lpstr>
      <vt:lpstr>Prezentace aplikace PowerPoint</vt:lpstr>
      <vt:lpstr>Austrálie</vt:lpstr>
      <vt:lpstr>Prezentace aplikace PowerPoint</vt:lpstr>
      <vt:lpstr>Prezentace aplikace PowerPoint</vt:lpstr>
      <vt:lpstr>Prezentace aplikace PowerPoint</vt:lpstr>
      <vt:lpstr>Francie</vt:lpstr>
      <vt:lpstr>Prezentace aplikace PowerPoint</vt:lpstr>
      <vt:lpstr>Slovensko</vt:lpstr>
      <vt:lpstr>Česká republika</vt:lpstr>
      <vt:lpstr>Prezentace aplikace PowerPoint</vt:lpstr>
      <vt:lpstr>Prezentace aplikace PowerPoint</vt:lpstr>
      <vt:lpstr>Prezentace aplikace PowerPoint</vt:lpstr>
      <vt:lpstr>PŘEDBĚŽNÁ  VIZUALIZACE ČTÚ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Komparativní perspektiva</dc:title>
  <dc:creator>ŠÍSTEK Pavel</dc:creator>
  <cp:lastModifiedBy>ŠÍSTEK Pavel</cp:lastModifiedBy>
  <cp:revision>1</cp:revision>
  <dcterms:created xsi:type="dcterms:W3CDTF">2018-02-07T17:26:36Z</dcterms:created>
  <dcterms:modified xsi:type="dcterms:W3CDTF">2018-02-07T17:26:36Z</dcterms:modified>
</cp:coreProperties>
</file>