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0"/>
  </p:notesMasterIdLst>
  <p:sldIdLst>
    <p:sldId id="256" r:id="rId5"/>
    <p:sldId id="366" r:id="rId6"/>
    <p:sldId id="363" r:id="rId7"/>
    <p:sldId id="373" r:id="rId8"/>
    <p:sldId id="380" r:id="rId9"/>
    <p:sldId id="378" r:id="rId10"/>
    <p:sldId id="379" r:id="rId11"/>
    <p:sldId id="383" r:id="rId12"/>
    <p:sldId id="331" r:id="rId13"/>
    <p:sldId id="345" r:id="rId14"/>
    <p:sldId id="372" r:id="rId15"/>
    <p:sldId id="400" r:id="rId16"/>
    <p:sldId id="360" r:id="rId17"/>
    <p:sldId id="393" r:id="rId18"/>
    <p:sldId id="33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Šedivec" initials="TŠ" lastIdx="1" clrIdx="0"/>
  <p:cmAuthor id="2" name="Michal Kuban" initials="MK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5" autoAdjust="0"/>
    <p:restoredTop sz="86464" autoAdjust="0"/>
  </p:normalViewPr>
  <p:slideViewPr>
    <p:cSldViewPr>
      <p:cViewPr>
        <p:scale>
          <a:sx n="124" d="100"/>
          <a:sy n="124" d="100"/>
        </p:scale>
        <p:origin x="112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CBA03-2B31-E341-9AF9-4DAE43AFF646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8B9EDC-DACD-184F-8A8E-5CEFA91A3959}">
      <dgm:prSet phldrT="[Text]"/>
      <dgm:spPr/>
      <dgm:t>
        <a:bodyPr/>
        <a:lstStyle/>
        <a:p>
          <a:r>
            <a:rPr lang="cs-CZ" b="1" dirty="0" smtClean="0"/>
            <a:t>úplná</a:t>
          </a:r>
          <a:endParaRPr lang="en-US" dirty="0"/>
        </a:p>
      </dgm:t>
    </dgm:pt>
    <dgm:pt modelId="{B3C7CCD6-4C2B-6940-B341-325B2AD72129}" type="parTrans" cxnId="{67E50E90-3912-E949-8591-7A583F5B678D}">
      <dgm:prSet/>
      <dgm:spPr/>
      <dgm:t>
        <a:bodyPr/>
        <a:lstStyle/>
        <a:p>
          <a:endParaRPr lang="en-US"/>
        </a:p>
      </dgm:t>
    </dgm:pt>
    <dgm:pt modelId="{C2B80BDC-9C69-C844-8C10-A4E2E22196A1}" type="sibTrans" cxnId="{67E50E90-3912-E949-8591-7A583F5B678D}">
      <dgm:prSet/>
      <dgm:spPr/>
      <dgm:t>
        <a:bodyPr/>
        <a:lstStyle/>
        <a:p>
          <a:endParaRPr lang="en-US"/>
        </a:p>
      </dgm:t>
    </dgm:pt>
    <dgm:pt modelId="{D1F06802-BB97-5D4C-8517-EC5190DC4C6F}">
      <dgm:prSet/>
      <dgm:spPr/>
      <dgm:t>
        <a:bodyPr/>
        <a:lstStyle/>
        <a:p>
          <a:r>
            <a:rPr lang="cs-CZ" b="1" dirty="0" smtClean="0"/>
            <a:t>snadno dostupná</a:t>
          </a:r>
          <a:endParaRPr lang="cs-CZ" b="1" dirty="0"/>
        </a:p>
      </dgm:t>
    </dgm:pt>
    <dgm:pt modelId="{48ABA336-1AE8-B448-84A8-E8EAA0298F6B}" type="parTrans" cxnId="{F072657F-B458-824D-BD3B-36FEB6D1F31A}">
      <dgm:prSet/>
      <dgm:spPr/>
      <dgm:t>
        <a:bodyPr/>
        <a:lstStyle/>
        <a:p>
          <a:endParaRPr lang="en-US"/>
        </a:p>
      </dgm:t>
    </dgm:pt>
    <dgm:pt modelId="{FBCA10FF-9D7E-8B4E-908F-AD8D92CC89BC}" type="sibTrans" cxnId="{F072657F-B458-824D-BD3B-36FEB6D1F31A}">
      <dgm:prSet/>
      <dgm:spPr/>
      <dgm:t>
        <a:bodyPr/>
        <a:lstStyle/>
        <a:p>
          <a:endParaRPr lang="en-US"/>
        </a:p>
      </dgm:t>
    </dgm:pt>
    <dgm:pt modelId="{FA9A29D7-87E9-C34A-8B5A-FD70F15366EE}">
      <dgm:prSet/>
      <dgm:spPr/>
      <dgm:t>
        <a:bodyPr/>
        <a:lstStyle/>
        <a:p>
          <a:r>
            <a:rPr lang="cs-CZ" b="1" dirty="0" smtClean="0"/>
            <a:t>strojově čitelná</a:t>
          </a:r>
          <a:endParaRPr lang="cs-CZ" b="1" dirty="0"/>
        </a:p>
      </dgm:t>
    </dgm:pt>
    <dgm:pt modelId="{2C0E1715-1F7A-A149-A499-E42205222EFA}" type="parTrans" cxnId="{079D29C6-8D12-9A4E-B870-9125DF9FCAB2}">
      <dgm:prSet/>
      <dgm:spPr/>
      <dgm:t>
        <a:bodyPr/>
        <a:lstStyle/>
        <a:p>
          <a:endParaRPr lang="en-US"/>
        </a:p>
      </dgm:t>
    </dgm:pt>
    <dgm:pt modelId="{C01F5BE2-73E1-FF48-B39A-724D0498F6AE}" type="sibTrans" cxnId="{079D29C6-8D12-9A4E-B870-9125DF9FCAB2}">
      <dgm:prSet/>
      <dgm:spPr/>
      <dgm:t>
        <a:bodyPr/>
        <a:lstStyle/>
        <a:p>
          <a:endParaRPr lang="en-US"/>
        </a:p>
      </dgm:t>
    </dgm:pt>
    <dgm:pt modelId="{01BE729D-C82F-AF4E-A724-2D40DB9DD22B}">
      <dgm:prSet/>
      <dgm:spPr/>
      <dgm:t>
        <a:bodyPr/>
        <a:lstStyle/>
        <a:p>
          <a:r>
            <a:rPr lang="cs-CZ" b="1" dirty="0" smtClean="0"/>
            <a:t>používající standardy s volně dostupnou specifikací</a:t>
          </a:r>
          <a:endParaRPr lang="cs-CZ" b="1" dirty="0"/>
        </a:p>
      </dgm:t>
    </dgm:pt>
    <dgm:pt modelId="{CA2E8D7C-A48F-9D46-B4B7-EEEA512B6BA6}" type="parTrans" cxnId="{CB92B316-9FB4-724B-B051-78F7E6B8B213}">
      <dgm:prSet/>
      <dgm:spPr/>
      <dgm:t>
        <a:bodyPr/>
        <a:lstStyle/>
        <a:p>
          <a:endParaRPr lang="en-US"/>
        </a:p>
      </dgm:t>
    </dgm:pt>
    <dgm:pt modelId="{7C08F6B5-4C60-184B-AD82-363FC529DD65}" type="sibTrans" cxnId="{CB92B316-9FB4-724B-B051-78F7E6B8B213}">
      <dgm:prSet/>
      <dgm:spPr/>
      <dgm:t>
        <a:bodyPr/>
        <a:lstStyle/>
        <a:p>
          <a:endParaRPr lang="en-US"/>
        </a:p>
      </dgm:t>
    </dgm:pt>
    <dgm:pt modelId="{65FF96CC-B432-144E-876F-1293084DF762}">
      <dgm:prSet/>
      <dgm:spPr/>
      <dgm:t>
        <a:bodyPr/>
        <a:lstStyle/>
        <a:p>
          <a:r>
            <a:rPr lang="cs-CZ" b="1" dirty="0" smtClean="0"/>
            <a:t>zpřístupněna za jasně definovaných podmínek užití dat s minimem omezení</a:t>
          </a:r>
          <a:endParaRPr lang="cs-CZ" b="1" dirty="0"/>
        </a:p>
      </dgm:t>
    </dgm:pt>
    <dgm:pt modelId="{C3B03031-7BB6-0041-B1E0-05CAFECB3940}" type="parTrans" cxnId="{4B386CB0-54C3-4341-85C6-DE536B70EEAA}">
      <dgm:prSet/>
      <dgm:spPr/>
      <dgm:t>
        <a:bodyPr/>
        <a:lstStyle/>
        <a:p>
          <a:endParaRPr lang="en-US"/>
        </a:p>
      </dgm:t>
    </dgm:pt>
    <dgm:pt modelId="{59789E1F-415A-8946-8275-C45D51C9F485}" type="sibTrans" cxnId="{4B386CB0-54C3-4341-85C6-DE536B70EEAA}">
      <dgm:prSet/>
      <dgm:spPr/>
      <dgm:t>
        <a:bodyPr/>
        <a:lstStyle/>
        <a:p>
          <a:endParaRPr lang="en-US"/>
        </a:p>
      </dgm:t>
    </dgm:pt>
    <dgm:pt modelId="{F23587E2-3792-4D4D-90CF-61D1203DC6AD}">
      <dgm:prSet/>
      <dgm:spPr/>
      <dgm:t>
        <a:bodyPr/>
        <a:lstStyle/>
        <a:p>
          <a:r>
            <a:rPr lang="cs-CZ" b="1" dirty="0" smtClean="0"/>
            <a:t>dostupná uživatelům při vynaložení minima možných nákladů</a:t>
          </a:r>
          <a:endParaRPr lang="cs-CZ" b="1" dirty="0"/>
        </a:p>
      </dgm:t>
    </dgm:pt>
    <dgm:pt modelId="{6CCDA7D8-588F-3D4E-8104-4DB106854B16}" type="parTrans" cxnId="{CD7D9B15-DDA1-CE4A-BF98-8AD9594D7B4C}">
      <dgm:prSet/>
      <dgm:spPr/>
      <dgm:t>
        <a:bodyPr/>
        <a:lstStyle/>
        <a:p>
          <a:endParaRPr lang="en-US"/>
        </a:p>
      </dgm:t>
    </dgm:pt>
    <dgm:pt modelId="{C3D4F6C4-DC43-5F46-A3BF-C8B7F479B204}" type="sibTrans" cxnId="{CD7D9B15-DDA1-CE4A-BF98-8AD9594D7B4C}">
      <dgm:prSet/>
      <dgm:spPr/>
      <dgm:t>
        <a:bodyPr/>
        <a:lstStyle/>
        <a:p>
          <a:endParaRPr lang="en-US"/>
        </a:p>
      </dgm:t>
    </dgm:pt>
    <dgm:pt modelId="{9D3C0412-A3CC-7C47-884D-98D880C9EA3A}" type="pres">
      <dgm:prSet presAssocID="{B21CBA03-2B31-E341-9AF9-4DAE43AFF6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A9BEED-40FB-E94C-ABE7-0361BC27496F}" type="pres">
      <dgm:prSet presAssocID="{CE8B9EDC-DACD-184F-8A8E-5CEFA91A39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F05C9-1B06-114E-B0E8-215A69CBD502}" type="pres">
      <dgm:prSet presAssocID="{C2B80BDC-9C69-C844-8C10-A4E2E22196A1}" presName="sibTrans" presStyleCnt="0"/>
      <dgm:spPr/>
    </dgm:pt>
    <dgm:pt modelId="{5D6DE760-A1C6-1744-9BD4-5475DD3FF390}" type="pres">
      <dgm:prSet presAssocID="{D1F06802-BB97-5D4C-8517-EC5190DC4C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CFB06-E877-0849-A9D0-659DF65519D9}" type="pres">
      <dgm:prSet presAssocID="{FBCA10FF-9D7E-8B4E-908F-AD8D92CC89BC}" presName="sibTrans" presStyleCnt="0"/>
      <dgm:spPr/>
    </dgm:pt>
    <dgm:pt modelId="{2004976E-13D6-4342-A62D-ADC439D8378B}" type="pres">
      <dgm:prSet presAssocID="{FA9A29D7-87E9-C34A-8B5A-FD70F15366EE}" presName="node" presStyleLbl="node1" presStyleIdx="2" presStyleCnt="6" custLinFactNeighborX="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C28CF-F5D6-DE49-BA3A-69B4A3B1FFFF}" type="pres">
      <dgm:prSet presAssocID="{C01F5BE2-73E1-FF48-B39A-724D0498F6AE}" presName="sibTrans" presStyleCnt="0"/>
      <dgm:spPr/>
    </dgm:pt>
    <dgm:pt modelId="{BA90A09C-3702-C542-B56A-6BE76234B6D8}" type="pres">
      <dgm:prSet presAssocID="{01BE729D-C82F-AF4E-A724-2D40DB9DD22B}" presName="node" presStyleLbl="node1" presStyleIdx="3" presStyleCnt="6" custLinFactNeighborX="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85D75-CE64-8941-B442-56EE748F072C}" type="pres">
      <dgm:prSet presAssocID="{7C08F6B5-4C60-184B-AD82-363FC529DD65}" presName="sibTrans" presStyleCnt="0"/>
      <dgm:spPr/>
    </dgm:pt>
    <dgm:pt modelId="{4A4B6794-DFC3-4D42-87BE-3B7726CD2DBB}" type="pres">
      <dgm:prSet presAssocID="{65FF96CC-B432-144E-876F-1293084DF76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D198D-7ADC-0149-9DB3-81B81B252D34}" type="pres">
      <dgm:prSet presAssocID="{59789E1F-415A-8946-8275-C45D51C9F485}" presName="sibTrans" presStyleCnt="0"/>
      <dgm:spPr/>
    </dgm:pt>
    <dgm:pt modelId="{A8215F3D-FC63-164A-A120-0C59D305779A}" type="pres">
      <dgm:prSet presAssocID="{F23587E2-3792-4D4D-90CF-61D1203DC6A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B855A-544F-B441-8171-8020FF4E8927}" type="presOf" srcId="{D1F06802-BB97-5D4C-8517-EC5190DC4C6F}" destId="{5D6DE760-A1C6-1744-9BD4-5475DD3FF390}" srcOrd="0" destOrd="0" presId="urn:microsoft.com/office/officeart/2005/8/layout/default"/>
    <dgm:cxn modelId="{079D29C6-8D12-9A4E-B870-9125DF9FCAB2}" srcId="{B21CBA03-2B31-E341-9AF9-4DAE43AFF646}" destId="{FA9A29D7-87E9-C34A-8B5A-FD70F15366EE}" srcOrd="2" destOrd="0" parTransId="{2C0E1715-1F7A-A149-A499-E42205222EFA}" sibTransId="{C01F5BE2-73E1-FF48-B39A-724D0498F6AE}"/>
    <dgm:cxn modelId="{CB92B316-9FB4-724B-B051-78F7E6B8B213}" srcId="{B21CBA03-2B31-E341-9AF9-4DAE43AFF646}" destId="{01BE729D-C82F-AF4E-A724-2D40DB9DD22B}" srcOrd="3" destOrd="0" parTransId="{CA2E8D7C-A48F-9D46-B4B7-EEEA512B6BA6}" sibTransId="{7C08F6B5-4C60-184B-AD82-363FC529DD65}"/>
    <dgm:cxn modelId="{49F50D12-844A-7A45-9F46-6AD3A464FBC9}" type="presOf" srcId="{01BE729D-C82F-AF4E-A724-2D40DB9DD22B}" destId="{BA90A09C-3702-C542-B56A-6BE76234B6D8}" srcOrd="0" destOrd="0" presId="urn:microsoft.com/office/officeart/2005/8/layout/default"/>
    <dgm:cxn modelId="{F0371C7D-B5EC-344F-8F39-976D6A18E007}" type="presOf" srcId="{65FF96CC-B432-144E-876F-1293084DF762}" destId="{4A4B6794-DFC3-4D42-87BE-3B7726CD2DBB}" srcOrd="0" destOrd="0" presId="urn:microsoft.com/office/officeart/2005/8/layout/default"/>
    <dgm:cxn modelId="{58260103-B1A9-CB4A-8C47-3F2F40000D8F}" type="presOf" srcId="{CE8B9EDC-DACD-184F-8A8E-5CEFA91A3959}" destId="{CCA9BEED-40FB-E94C-ABE7-0361BC27496F}" srcOrd="0" destOrd="0" presId="urn:microsoft.com/office/officeart/2005/8/layout/default"/>
    <dgm:cxn modelId="{F072657F-B458-824D-BD3B-36FEB6D1F31A}" srcId="{B21CBA03-2B31-E341-9AF9-4DAE43AFF646}" destId="{D1F06802-BB97-5D4C-8517-EC5190DC4C6F}" srcOrd="1" destOrd="0" parTransId="{48ABA336-1AE8-B448-84A8-E8EAA0298F6B}" sibTransId="{FBCA10FF-9D7E-8B4E-908F-AD8D92CC89BC}"/>
    <dgm:cxn modelId="{965B5013-03AE-1F4C-A2AF-74B1C78CA9A0}" type="presOf" srcId="{B21CBA03-2B31-E341-9AF9-4DAE43AFF646}" destId="{9D3C0412-A3CC-7C47-884D-98D880C9EA3A}" srcOrd="0" destOrd="0" presId="urn:microsoft.com/office/officeart/2005/8/layout/default"/>
    <dgm:cxn modelId="{4B386CB0-54C3-4341-85C6-DE536B70EEAA}" srcId="{B21CBA03-2B31-E341-9AF9-4DAE43AFF646}" destId="{65FF96CC-B432-144E-876F-1293084DF762}" srcOrd="4" destOrd="0" parTransId="{C3B03031-7BB6-0041-B1E0-05CAFECB3940}" sibTransId="{59789E1F-415A-8946-8275-C45D51C9F485}"/>
    <dgm:cxn modelId="{43928EAC-83FF-7546-8280-4B0C7116A1F0}" type="presOf" srcId="{FA9A29D7-87E9-C34A-8B5A-FD70F15366EE}" destId="{2004976E-13D6-4342-A62D-ADC439D8378B}" srcOrd="0" destOrd="0" presId="urn:microsoft.com/office/officeart/2005/8/layout/default"/>
    <dgm:cxn modelId="{CAB621A6-96E5-BE4F-B844-94482B5A8383}" type="presOf" srcId="{F23587E2-3792-4D4D-90CF-61D1203DC6AD}" destId="{A8215F3D-FC63-164A-A120-0C59D305779A}" srcOrd="0" destOrd="0" presId="urn:microsoft.com/office/officeart/2005/8/layout/default"/>
    <dgm:cxn modelId="{CD7D9B15-DDA1-CE4A-BF98-8AD9594D7B4C}" srcId="{B21CBA03-2B31-E341-9AF9-4DAE43AFF646}" destId="{F23587E2-3792-4D4D-90CF-61D1203DC6AD}" srcOrd="5" destOrd="0" parTransId="{6CCDA7D8-588F-3D4E-8104-4DB106854B16}" sibTransId="{C3D4F6C4-DC43-5F46-A3BF-C8B7F479B204}"/>
    <dgm:cxn modelId="{67E50E90-3912-E949-8591-7A583F5B678D}" srcId="{B21CBA03-2B31-E341-9AF9-4DAE43AFF646}" destId="{CE8B9EDC-DACD-184F-8A8E-5CEFA91A3959}" srcOrd="0" destOrd="0" parTransId="{B3C7CCD6-4C2B-6940-B341-325B2AD72129}" sibTransId="{C2B80BDC-9C69-C844-8C10-A4E2E22196A1}"/>
    <dgm:cxn modelId="{DE7CD656-C22C-F641-95E5-95FFE2614415}" type="presParOf" srcId="{9D3C0412-A3CC-7C47-884D-98D880C9EA3A}" destId="{CCA9BEED-40FB-E94C-ABE7-0361BC27496F}" srcOrd="0" destOrd="0" presId="urn:microsoft.com/office/officeart/2005/8/layout/default"/>
    <dgm:cxn modelId="{DD22053E-E1EC-F44E-8AC5-4F65BC839627}" type="presParOf" srcId="{9D3C0412-A3CC-7C47-884D-98D880C9EA3A}" destId="{4AEF05C9-1B06-114E-B0E8-215A69CBD502}" srcOrd="1" destOrd="0" presId="urn:microsoft.com/office/officeart/2005/8/layout/default"/>
    <dgm:cxn modelId="{8E28D293-26FD-FC42-B1B2-84EF07375298}" type="presParOf" srcId="{9D3C0412-A3CC-7C47-884D-98D880C9EA3A}" destId="{5D6DE760-A1C6-1744-9BD4-5475DD3FF390}" srcOrd="2" destOrd="0" presId="urn:microsoft.com/office/officeart/2005/8/layout/default"/>
    <dgm:cxn modelId="{63A99CF3-E20E-214C-BFE8-ADA35850D519}" type="presParOf" srcId="{9D3C0412-A3CC-7C47-884D-98D880C9EA3A}" destId="{03CCFB06-E877-0849-A9D0-659DF65519D9}" srcOrd="3" destOrd="0" presId="urn:microsoft.com/office/officeart/2005/8/layout/default"/>
    <dgm:cxn modelId="{B9761316-1F72-B041-ADE5-879C53810588}" type="presParOf" srcId="{9D3C0412-A3CC-7C47-884D-98D880C9EA3A}" destId="{2004976E-13D6-4342-A62D-ADC439D8378B}" srcOrd="4" destOrd="0" presId="urn:microsoft.com/office/officeart/2005/8/layout/default"/>
    <dgm:cxn modelId="{22DB4ED0-8DB8-C848-A1AF-43DE2E7F77EC}" type="presParOf" srcId="{9D3C0412-A3CC-7C47-884D-98D880C9EA3A}" destId="{A75C28CF-F5D6-DE49-BA3A-69B4A3B1FFFF}" srcOrd="5" destOrd="0" presId="urn:microsoft.com/office/officeart/2005/8/layout/default"/>
    <dgm:cxn modelId="{869E0781-95BB-B245-9787-9D0E21549AC0}" type="presParOf" srcId="{9D3C0412-A3CC-7C47-884D-98D880C9EA3A}" destId="{BA90A09C-3702-C542-B56A-6BE76234B6D8}" srcOrd="6" destOrd="0" presId="urn:microsoft.com/office/officeart/2005/8/layout/default"/>
    <dgm:cxn modelId="{3D8B2D3E-003A-A74A-93A3-C09B15EB594E}" type="presParOf" srcId="{9D3C0412-A3CC-7C47-884D-98D880C9EA3A}" destId="{3CF85D75-CE64-8941-B442-56EE748F072C}" srcOrd="7" destOrd="0" presId="urn:microsoft.com/office/officeart/2005/8/layout/default"/>
    <dgm:cxn modelId="{623D3631-90B2-AF4E-9F35-1A70714DA8A7}" type="presParOf" srcId="{9D3C0412-A3CC-7C47-884D-98D880C9EA3A}" destId="{4A4B6794-DFC3-4D42-87BE-3B7726CD2DBB}" srcOrd="8" destOrd="0" presId="urn:microsoft.com/office/officeart/2005/8/layout/default"/>
    <dgm:cxn modelId="{5B5EDDC9-43AC-1E46-B9EF-6E08AF9A3D7D}" type="presParOf" srcId="{9D3C0412-A3CC-7C47-884D-98D880C9EA3A}" destId="{F87D198D-7ADC-0149-9DB3-81B81B252D34}" srcOrd="9" destOrd="0" presId="urn:microsoft.com/office/officeart/2005/8/layout/default"/>
    <dgm:cxn modelId="{3BE72D49-ADFD-0943-AA76-FF5FFE26C121}" type="presParOf" srcId="{9D3C0412-A3CC-7C47-884D-98D880C9EA3A}" destId="{A8215F3D-FC63-164A-A120-0C59D305779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C2FDB-0187-EE4C-A689-F89C36C9A9A5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E9CF66-72C2-4945-9F23-8AB7D18758E6}">
      <dgm:prSet phldrT="[Text]" custT="1"/>
      <dgm:spPr/>
      <dgm:t>
        <a:bodyPr/>
        <a:lstStyle/>
        <a:p>
          <a:r>
            <a:rPr lang="en-US" sz="2400" b="0" dirty="0" err="1" smtClean="0"/>
            <a:t>Posílení</a:t>
          </a:r>
          <a:r>
            <a:rPr lang="en-US" sz="2400" b="0" dirty="0" smtClean="0"/>
            <a:t> </a:t>
          </a:r>
          <a:r>
            <a:rPr lang="en-US" sz="2400" b="0" dirty="0" err="1" smtClean="0"/>
            <a:t>transparentnosti</a:t>
          </a:r>
          <a:r>
            <a:rPr lang="en-US" sz="2400" b="0" dirty="0" smtClean="0"/>
            <a:t> </a:t>
          </a:r>
          <a:endParaRPr lang="en-US" sz="2400" b="0" dirty="0"/>
        </a:p>
      </dgm:t>
    </dgm:pt>
    <dgm:pt modelId="{4196499A-7627-C742-9555-537CB1371CA7}" type="parTrans" cxnId="{7BB72F01-EE1C-FF4D-8A47-EBE7F11FF4B1}">
      <dgm:prSet/>
      <dgm:spPr/>
      <dgm:t>
        <a:bodyPr/>
        <a:lstStyle/>
        <a:p>
          <a:endParaRPr lang="en-US" sz="2400"/>
        </a:p>
      </dgm:t>
    </dgm:pt>
    <dgm:pt modelId="{3560F577-A9D7-A44F-BAC5-606B2B8A2031}" type="sibTrans" cxnId="{7BB72F01-EE1C-FF4D-8A47-EBE7F11FF4B1}">
      <dgm:prSet/>
      <dgm:spPr/>
      <dgm:t>
        <a:bodyPr/>
        <a:lstStyle/>
        <a:p>
          <a:endParaRPr lang="en-US" sz="2400"/>
        </a:p>
      </dgm:t>
    </dgm:pt>
    <dgm:pt modelId="{44C14458-A9C9-0F4F-9678-A47D9F06AA3F}">
      <dgm:prSet phldrT="[Text]" custT="1"/>
      <dgm:spPr/>
      <dgm:t>
        <a:bodyPr/>
        <a:lstStyle/>
        <a:p>
          <a:r>
            <a:rPr lang="en-US" sz="2400" b="0" dirty="0" err="1" smtClean="0"/>
            <a:t>Zefektivnění</a:t>
          </a:r>
          <a:r>
            <a:rPr lang="en-US" sz="2400" b="0" dirty="0" smtClean="0"/>
            <a:t> </a:t>
          </a:r>
          <a:r>
            <a:rPr lang="en-US" sz="2400" b="0" dirty="0" err="1" smtClean="0"/>
            <a:t>veřejné</a:t>
          </a:r>
          <a:r>
            <a:rPr lang="en-US" sz="2400" b="0" dirty="0" smtClean="0"/>
            <a:t> </a:t>
          </a:r>
          <a:r>
            <a:rPr lang="en-US" sz="2400" b="0" dirty="0" err="1" smtClean="0"/>
            <a:t>správy</a:t>
          </a:r>
          <a:r>
            <a:rPr lang="en-US" sz="2400" b="0" dirty="0" smtClean="0"/>
            <a:t> a </a:t>
          </a:r>
          <a:r>
            <a:rPr lang="en-US" sz="2400" b="0" dirty="0" err="1" smtClean="0"/>
            <a:t>zlepšení</a:t>
          </a:r>
          <a:r>
            <a:rPr lang="en-US" sz="2400" b="0" dirty="0" smtClean="0"/>
            <a:t> </a:t>
          </a:r>
          <a:r>
            <a:rPr lang="en-US" sz="2400" b="0" dirty="0" err="1" smtClean="0"/>
            <a:t>kvality</a:t>
          </a:r>
          <a:r>
            <a:rPr lang="en-US" sz="2400" b="0" dirty="0" smtClean="0"/>
            <a:t> </a:t>
          </a:r>
          <a:r>
            <a:rPr lang="en-US" sz="2400" b="0" dirty="0" err="1" smtClean="0"/>
            <a:t>života</a:t>
          </a:r>
          <a:endParaRPr lang="en-US" sz="2400" b="0" dirty="0"/>
        </a:p>
      </dgm:t>
    </dgm:pt>
    <dgm:pt modelId="{90345690-3AC2-AD4F-B2A4-E488A6E85BD8}" type="parTrans" cxnId="{3E4FF9BE-BEA3-6645-9EE8-C2E77B2C4B5A}">
      <dgm:prSet/>
      <dgm:spPr/>
      <dgm:t>
        <a:bodyPr/>
        <a:lstStyle/>
        <a:p>
          <a:endParaRPr lang="en-US" sz="2400"/>
        </a:p>
      </dgm:t>
    </dgm:pt>
    <dgm:pt modelId="{1FECB8F3-91C1-2A4E-AA57-0068D0671F18}" type="sibTrans" cxnId="{3E4FF9BE-BEA3-6645-9EE8-C2E77B2C4B5A}">
      <dgm:prSet/>
      <dgm:spPr/>
      <dgm:t>
        <a:bodyPr/>
        <a:lstStyle/>
        <a:p>
          <a:endParaRPr lang="en-US" sz="2400"/>
        </a:p>
      </dgm:t>
    </dgm:pt>
    <dgm:pt modelId="{E0058FA0-768B-6443-8D99-0051E68950B1}">
      <dgm:prSet phldrT="[Text]" custT="1"/>
      <dgm:spPr/>
      <dgm:t>
        <a:bodyPr/>
        <a:lstStyle/>
        <a:p>
          <a:r>
            <a:rPr lang="en-US" sz="2400" b="0" dirty="0" err="1" smtClean="0"/>
            <a:t>Kontrola</a:t>
          </a:r>
          <a:r>
            <a:rPr lang="en-US" sz="2400" b="0" dirty="0" smtClean="0"/>
            <a:t> </a:t>
          </a:r>
          <a:r>
            <a:rPr lang="en-US" sz="2400" b="0" dirty="0" err="1" smtClean="0"/>
            <a:t>veřejné</a:t>
          </a:r>
          <a:r>
            <a:rPr lang="en-US" sz="2400" b="0" dirty="0" smtClean="0"/>
            <a:t> </a:t>
          </a:r>
          <a:r>
            <a:rPr lang="en-US" sz="2400" b="0" dirty="0" err="1" smtClean="0"/>
            <a:t>správy</a:t>
          </a:r>
          <a:r>
            <a:rPr lang="en-US" sz="2400" b="0" dirty="0" smtClean="0"/>
            <a:t> </a:t>
          </a:r>
          <a:endParaRPr lang="en-US" sz="2400" b="0" dirty="0"/>
        </a:p>
      </dgm:t>
    </dgm:pt>
    <dgm:pt modelId="{5740534E-7FB3-BE4A-A117-E45C690D4426}" type="parTrans" cxnId="{345B162D-B41E-2448-B5ED-B4F6DF9CF51A}">
      <dgm:prSet/>
      <dgm:spPr/>
      <dgm:t>
        <a:bodyPr/>
        <a:lstStyle/>
        <a:p>
          <a:endParaRPr lang="en-US" sz="2400"/>
        </a:p>
      </dgm:t>
    </dgm:pt>
    <dgm:pt modelId="{D3490FE7-0AAC-9D44-B1E1-0C8B275C112B}" type="sibTrans" cxnId="{345B162D-B41E-2448-B5ED-B4F6DF9CF51A}">
      <dgm:prSet/>
      <dgm:spPr/>
      <dgm:t>
        <a:bodyPr/>
        <a:lstStyle/>
        <a:p>
          <a:endParaRPr lang="en-US" sz="2400"/>
        </a:p>
      </dgm:t>
    </dgm:pt>
    <dgm:pt modelId="{7950CD1D-DBFE-3A4D-8B54-55D925575B3F}">
      <dgm:prSet phldrT="[Text]" custT="1"/>
      <dgm:spPr/>
      <dgm:t>
        <a:bodyPr/>
        <a:lstStyle/>
        <a:p>
          <a:r>
            <a:rPr lang="en-US" sz="2400" b="0" dirty="0" err="1" smtClean="0"/>
            <a:t>Zapojení</a:t>
          </a:r>
          <a:r>
            <a:rPr lang="en-US" sz="2400" b="0" dirty="0" smtClean="0"/>
            <a:t> </a:t>
          </a:r>
          <a:r>
            <a:rPr lang="en-US" sz="2400" b="0" dirty="0" err="1" smtClean="0"/>
            <a:t>občanů</a:t>
          </a:r>
          <a:r>
            <a:rPr lang="en-US" sz="2400" b="0" dirty="0" smtClean="0"/>
            <a:t> do </a:t>
          </a:r>
          <a:r>
            <a:rPr lang="en-US" sz="2400" b="0" dirty="0" err="1" smtClean="0"/>
            <a:t>rozhodování</a:t>
          </a:r>
          <a:endParaRPr lang="en-US" sz="2400" b="0" dirty="0"/>
        </a:p>
      </dgm:t>
    </dgm:pt>
    <dgm:pt modelId="{247D1716-8E04-3B41-BE69-278C29586EC2}" type="parTrans" cxnId="{894CFC6C-05D1-7743-A9D0-6E18D1E4A96D}">
      <dgm:prSet/>
      <dgm:spPr/>
      <dgm:t>
        <a:bodyPr/>
        <a:lstStyle/>
        <a:p>
          <a:endParaRPr lang="en-US" sz="2400"/>
        </a:p>
      </dgm:t>
    </dgm:pt>
    <dgm:pt modelId="{E8ACE4E4-1CAE-F048-A63C-4CC77DD05DFF}" type="sibTrans" cxnId="{894CFC6C-05D1-7743-A9D0-6E18D1E4A96D}">
      <dgm:prSet/>
      <dgm:spPr/>
      <dgm:t>
        <a:bodyPr/>
        <a:lstStyle/>
        <a:p>
          <a:endParaRPr lang="en-US" sz="2400"/>
        </a:p>
      </dgm:t>
    </dgm:pt>
    <dgm:pt modelId="{B3546CC5-ED59-E641-8B86-123F3D656799}">
      <dgm:prSet phldrT="[Text]" custT="1"/>
      <dgm:spPr/>
      <dgm:t>
        <a:bodyPr/>
        <a:lstStyle/>
        <a:p>
          <a:r>
            <a:rPr lang="en-US" sz="2400" b="0" dirty="0" err="1" smtClean="0"/>
            <a:t>Datová</a:t>
          </a:r>
          <a:r>
            <a:rPr lang="en-US" sz="2400" b="0" dirty="0" smtClean="0"/>
            <a:t> </a:t>
          </a:r>
          <a:r>
            <a:rPr lang="en-US" sz="2400" b="0" dirty="0" err="1" smtClean="0"/>
            <a:t>žurnalistika</a:t>
          </a:r>
          <a:endParaRPr lang="en-US" sz="2400" b="0" dirty="0"/>
        </a:p>
      </dgm:t>
    </dgm:pt>
    <dgm:pt modelId="{524AD504-C544-A840-B58F-8077BE8C2C01}" type="parTrans" cxnId="{F9FB4A5E-BC3A-A94D-B1B6-0D6242CF2A94}">
      <dgm:prSet/>
      <dgm:spPr/>
      <dgm:t>
        <a:bodyPr/>
        <a:lstStyle/>
        <a:p>
          <a:endParaRPr lang="en-US" sz="2400"/>
        </a:p>
      </dgm:t>
    </dgm:pt>
    <dgm:pt modelId="{0F25B240-5CD3-4442-817B-548A6F293325}" type="sibTrans" cxnId="{F9FB4A5E-BC3A-A94D-B1B6-0D6242CF2A94}">
      <dgm:prSet/>
      <dgm:spPr/>
      <dgm:t>
        <a:bodyPr/>
        <a:lstStyle/>
        <a:p>
          <a:endParaRPr lang="en-US" sz="2400"/>
        </a:p>
      </dgm:t>
    </dgm:pt>
    <dgm:pt modelId="{3A8680FD-3086-A74B-8E76-40899E6C61AF}">
      <dgm:prSet phldrT="[Text]" custT="1"/>
      <dgm:spPr/>
      <dgm:t>
        <a:bodyPr/>
        <a:lstStyle/>
        <a:p>
          <a:r>
            <a:rPr lang="en-US" sz="2400" b="0" dirty="0" err="1" smtClean="0"/>
            <a:t>Nové</a:t>
          </a:r>
          <a:r>
            <a:rPr lang="en-US" sz="2400" b="0" dirty="0" smtClean="0"/>
            <a:t> </a:t>
          </a:r>
          <a:r>
            <a:rPr lang="en-US" sz="2400" b="0" dirty="0" err="1" smtClean="0"/>
            <a:t>ekonomické</a:t>
          </a:r>
          <a:r>
            <a:rPr lang="en-US" sz="2400" b="0" dirty="0" smtClean="0"/>
            <a:t> </a:t>
          </a:r>
          <a:r>
            <a:rPr lang="en-US" sz="2400" b="0" dirty="0" err="1" smtClean="0"/>
            <a:t>přiležitosti</a:t>
          </a:r>
          <a:endParaRPr lang="en-US" sz="2400" b="0" dirty="0" smtClean="0"/>
        </a:p>
      </dgm:t>
    </dgm:pt>
    <dgm:pt modelId="{EEF1675F-294D-6649-B7FA-1E9115C82FE1}" type="parTrans" cxnId="{A77968FD-212E-8E4D-AE42-ECA445B35E3B}">
      <dgm:prSet/>
      <dgm:spPr/>
      <dgm:t>
        <a:bodyPr/>
        <a:lstStyle/>
        <a:p>
          <a:endParaRPr lang="en-US" sz="2400"/>
        </a:p>
      </dgm:t>
    </dgm:pt>
    <dgm:pt modelId="{81A69225-F6FE-9943-B447-93CF71ADEA36}" type="sibTrans" cxnId="{A77968FD-212E-8E4D-AE42-ECA445B35E3B}">
      <dgm:prSet/>
      <dgm:spPr/>
      <dgm:t>
        <a:bodyPr/>
        <a:lstStyle/>
        <a:p>
          <a:endParaRPr lang="en-US" sz="2400"/>
        </a:p>
      </dgm:t>
    </dgm:pt>
    <dgm:pt modelId="{A82C3236-48C8-6B4B-A785-9B703A5C4391}">
      <dgm:prSet phldrT="[Text]" custT="1"/>
      <dgm:spPr/>
      <dgm:t>
        <a:bodyPr/>
        <a:lstStyle/>
        <a:p>
          <a:r>
            <a:rPr lang="en-US" sz="2400" b="0" dirty="0" smtClean="0"/>
            <a:t>Data </a:t>
          </a:r>
          <a:r>
            <a:rPr lang="en-US" sz="2400" b="0" dirty="0" err="1" smtClean="0"/>
            <a:t>jako</a:t>
          </a:r>
          <a:r>
            <a:rPr lang="en-US" sz="2400" b="0" dirty="0" smtClean="0"/>
            <a:t> </a:t>
          </a:r>
          <a:r>
            <a:rPr lang="en-US" sz="2400" b="0" dirty="0" err="1" smtClean="0"/>
            <a:t>nová</a:t>
          </a:r>
          <a:r>
            <a:rPr lang="en-US" sz="2400" b="0" dirty="0" smtClean="0"/>
            <a:t> </a:t>
          </a:r>
          <a:r>
            <a:rPr lang="en-US" sz="2400" b="0" dirty="0" err="1" smtClean="0"/>
            <a:t>nevyčerpatelná</a:t>
          </a:r>
          <a:r>
            <a:rPr lang="en-US" sz="2400" b="0" dirty="0" smtClean="0"/>
            <a:t> “</a:t>
          </a:r>
          <a:r>
            <a:rPr lang="en-US" sz="2400" b="0" dirty="0" err="1" smtClean="0"/>
            <a:t>surovina</a:t>
          </a:r>
          <a:r>
            <a:rPr lang="en-US" sz="2400" b="0" dirty="0" smtClean="0"/>
            <a:t>”</a:t>
          </a:r>
        </a:p>
      </dgm:t>
    </dgm:pt>
    <dgm:pt modelId="{97753DC4-EA94-5142-BC2D-8DC3264BE1BE}" type="parTrans" cxnId="{94968935-8DF8-7542-B428-9B3F2A0FB593}">
      <dgm:prSet/>
      <dgm:spPr/>
      <dgm:t>
        <a:bodyPr/>
        <a:lstStyle/>
        <a:p>
          <a:endParaRPr lang="en-US" sz="2400"/>
        </a:p>
      </dgm:t>
    </dgm:pt>
    <dgm:pt modelId="{CEFE150B-D8BC-CC46-937C-707C5040CC8A}" type="sibTrans" cxnId="{94968935-8DF8-7542-B428-9B3F2A0FB593}">
      <dgm:prSet/>
      <dgm:spPr/>
      <dgm:t>
        <a:bodyPr/>
        <a:lstStyle/>
        <a:p>
          <a:endParaRPr lang="en-US" sz="2400"/>
        </a:p>
      </dgm:t>
    </dgm:pt>
    <dgm:pt modelId="{19A26114-2B29-CD4F-965C-60B1C4ADC638}">
      <dgm:prSet phldrT="[Text]" custT="1"/>
      <dgm:spPr/>
      <dgm:t>
        <a:bodyPr/>
        <a:lstStyle/>
        <a:p>
          <a:pPr algn="ctr"/>
          <a:r>
            <a:rPr lang="en-US" sz="2400" b="0" dirty="0" err="1" smtClean="0"/>
            <a:t>Zdroj</a:t>
          </a:r>
          <a:r>
            <a:rPr lang="en-US" sz="2400" b="0" dirty="0" smtClean="0"/>
            <a:t> </a:t>
          </a:r>
          <a:r>
            <a:rPr lang="en-US" sz="2400" b="0" dirty="0" err="1" smtClean="0"/>
            <a:t>nových</a:t>
          </a:r>
          <a:r>
            <a:rPr lang="en-US" sz="2400" b="0" dirty="0" smtClean="0"/>
            <a:t> </a:t>
          </a:r>
          <a:r>
            <a:rPr lang="en-US" sz="2400" b="0" dirty="0" err="1" smtClean="0"/>
            <a:t>pracovních</a:t>
          </a:r>
          <a:r>
            <a:rPr lang="en-US" sz="2400" b="0" dirty="0" smtClean="0"/>
            <a:t> </a:t>
          </a:r>
          <a:r>
            <a:rPr lang="en-US" sz="2400" b="0" dirty="0" err="1" smtClean="0"/>
            <a:t>nabídek</a:t>
          </a:r>
          <a:r>
            <a:rPr lang="en-US" sz="2400" b="0" dirty="0" smtClean="0"/>
            <a:t> a </a:t>
          </a:r>
          <a:r>
            <a:rPr lang="en-US" sz="2400" b="0" dirty="0" err="1" smtClean="0"/>
            <a:t>nových</a:t>
          </a:r>
          <a:r>
            <a:rPr lang="en-US" sz="2400" b="0" dirty="0" smtClean="0"/>
            <a:t> </a:t>
          </a:r>
          <a:r>
            <a:rPr lang="en-US" sz="2400" b="0" dirty="0" err="1" smtClean="0"/>
            <a:t>služeb</a:t>
          </a:r>
          <a:endParaRPr lang="en-US" sz="2400" b="0" dirty="0"/>
        </a:p>
      </dgm:t>
    </dgm:pt>
    <dgm:pt modelId="{D9935DFD-4D3E-494A-BAEF-DBF8C210E6C5}" type="parTrans" cxnId="{D0D0C6D3-C56A-2E47-BA82-6AA3A47276FA}">
      <dgm:prSet/>
      <dgm:spPr/>
      <dgm:t>
        <a:bodyPr/>
        <a:lstStyle/>
        <a:p>
          <a:endParaRPr lang="en-US"/>
        </a:p>
      </dgm:t>
    </dgm:pt>
    <dgm:pt modelId="{45535EAF-0C00-A644-8322-5E5B581712B1}" type="sibTrans" cxnId="{D0D0C6D3-C56A-2E47-BA82-6AA3A47276FA}">
      <dgm:prSet/>
      <dgm:spPr/>
      <dgm:t>
        <a:bodyPr/>
        <a:lstStyle/>
        <a:p>
          <a:endParaRPr lang="en-US"/>
        </a:p>
      </dgm:t>
    </dgm:pt>
    <dgm:pt modelId="{42739BBC-29B4-2241-BFF7-CC8ED9EADEC0}" type="pres">
      <dgm:prSet presAssocID="{BBAC2FDB-0187-EE4C-A689-F89C36C9A9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1DBAF6-38C5-6F4A-A7C4-F396DE0405C9}" type="pres">
      <dgm:prSet presAssocID="{4AE9CF66-72C2-4945-9F23-8AB7D18758E6}" presName="node" presStyleLbl="node1" presStyleIdx="0" presStyleCnt="8" custScaleX="1178341" custScaleY="1235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EFE49-12F2-A048-8161-D2730795E66E}" type="pres">
      <dgm:prSet presAssocID="{3560F577-A9D7-A44F-BAC5-606B2B8A2031}" presName="sibTrans" presStyleCnt="0"/>
      <dgm:spPr/>
    </dgm:pt>
    <dgm:pt modelId="{8804863F-066A-5844-88DE-BB0C949A7E65}" type="pres">
      <dgm:prSet presAssocID="{19A26114-2B29-CD4F-965C-60B1C4ADC638}" presName="node" presStyleLbl="node1" presStyleIdx="1" presStyleCnt="8" custScaleX="1178341" custScaleY="1235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836F5-C2C8-4141-A26F-E22566B46519}" type="pres">
      <dgm:prSet presAssocID="{45535EAF-0C00-A644-8322-5E5B581712B1}" presName="sibTrans" presStyleCnt="0"/>
      <dgm:spPr/>
    </dgm:pt>
    <dgm:pt modelId="{A447A765-2C7C-2E4B-9BBE-A8B6CD271C36}" type="pres">
      <dgm:prSet presAssocID="{44C14458-A9C9-0F4F-9678-A47D9F06AA3F}" presName="node" presStyleLbl="node1" presStyleIdx="2" presStyleCnt="8" custScaleX="1178341" custScaleY="1235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A6AC5-742B-624E-A823-7DE11778B901}" type="pres">
      <dgm:prSet presAssocID="{1FECB8F3-91C1-2A4E-AA57-0068D0671F18}" presName="sibTrans" presStyleCnt="0"/>
      <dgm:spPr/>
    </dgm:pt>
    <dgm:pt modelId="{F52E6012-2411-A243-A74B-3C1AD28670B1}" type="pres">
      <dgm:prSet presAssocID="{E0058FA0-768B-6443-8D99-0051E68950B1}" presName="node" presStyleLbl="node1" presStyleIdx="3" presStyleCnt="8" custScaleX="1178341" custScaleY="1235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017E3-D7BF-B747-9931-0B1FDA969C9A}" type="pres">
      <dgm:prSet presAssocID="{D3490FE7-0AAC-9D44-B1E1-0C8B275C112B}" presName="sibTrans" presStyleCnt="0"/>
      <dgm:spPr/>
    </dgm:pt>
    <dgm:pt modelId="{EA3AAE29-6A0B-404C-A872-38E7FCE96D12}" type="pres">
      <dgm:prSet presAssocID="{7950CD1D-DBFE-3A4D-8B54-55D925575B3F}" presName="node" presStyleLbl="node1" presStyleIdx="4" presStyleCnt="8" custScaleX="1178341" custScaleY="1235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4A5D4-D494-5C4C-9546-BD686052F137}" type="pres">
      <dgm:prSet presAssocID="{E8ACE4E4-1CAE-F048-A63C-4CC77DD05DFF}" presName="sibTrans" presStyleCnt="0"/>
      <dgm:spPr/>
    </dgm:pt>
    <dgm:pt modelId="{7D86E40E-CA65-8F46-9DC7-19EADA4EBA45}" type="pres">
      <dgm:prSet presAssocID="{B3546CC5-ED59-E641-8B86-123F3D656799}" presName="node" presStyleLbl="node1" presStyleIdx="5" presStyleCnt="8" custScaleX="1178341" custScaleY="1235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E08C1-5B9A-F345-A2C4-E8B1E5B495CB}" type="pres">
      <dgm:prSet presAssocID="{0F25B240-5CD3-4442-817B-548A6F293325}" presName="sibTrans" presStyleCnt="0"/>
      <dgm:spPr/>
    </dgm:pt>
    <dgm:pt modelId="{CAA620A5-B62B-9046-8B8C-DA4CCAC584D7}" type="pres">
      <dgm:prSet presAssocID="{3A8680FD-3086-A74B-8E76-40899E6C61AF}" presName="node" presStyleLbl="node1" presStyleIdx="6" presStyleCnt="8" custScaleX="1178341" custScaleY="1235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D5ABB-6795-4645-87B3-4CB316CB118D}" type="pres">
      <dgm:prSet presAssocID="{81A69225-F6FE-9943-B447-93CF71ADEA36}" presName="sibTrans" presStyleCnt="0"/>
      <dgm:spPr/>
    </dgm:pt>
    <dgm:pt modelId="{751FDB3A-3F50-BC49-BF1C-64A5221EC72C}" type="pres">
      <dgm:prSet presAssocID="{A82C3236-48C8-6B4B-A785-9B703A5C4391}" presName="node" presStyleLbl="node1" presStyleIdx="7" presStyleCnt="8" custScaleX="1178341" custScaleY="1235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22F9A4-0AE4-CF4E-AC29-3E37180C52A5}" type="presOf" srcId="{44C14458-A9C9-0F4F-9678-A47D9F06AA3F}" destId="{A447A765-2C7C-2E4B-9BBE-A8B6CD271C36}" srcOrd="0" destOrd="0" presId="urn:microsoft.com/office/officeart/2005/8/layout/default"/>
    <dgm:cxn modelId="{DE6E351F-F0A0-1B44-B26E-F16052088F6A}" type="presOf" srcId="{4AE9CF66-72C2-4945-9F23-8AB7D18758E6}" destId="{7F1DBAF6-38C5-6F4A-A7C4-F396DE0405C9}" srcOrd="0" destOrd="0" presId="urn:microsoft.com/office/officeart/2005/8/layout/default"/>
    <dgm:cxn modelId="{A77968FD-212E-8E4D-AE42-ECA445B35E3B}" srcId="{BBAC2FDB-0187-EE4C-A689-F89C36C9A9A5}" destId="{3A8680FD-3086-A74B-8E76-40899E6C61AF}" srcOrd="6" destOrd="0" parTransId="{EEF1675F-294D-6649-B7FA-1E9115C82FE1}" sibTransId="{81A69225-F6FE-9943-B447-93CF71ADEA36}"/>
    <dgm:cxn modelId="{76C1D8B8-A375-8447-BDED-8AEC61884DD6}" type="presOf" srcId="{B3546CC5-ED59-E641-8B86-123F3D656799}" destId="{7D86E40E-CA65-8F46-9DC7-19EADA4EBA45}" srcOrd="0" destOrd="0" presId="urn:microsoft.com/office/officeart/2005/8/layout/default"/>
    <dgm:cxn modelId="{CA7F89BD-86C4-4B4C-ABA5-360AC5A7D7C3}" type="presOf" srcId="{E0058FA0-768B-6443-8D99-0051E68950B1}" destId="{F52E6012-2411-A243-A74B-3C1AD28670B1}" srcOrd="0" destOrd="0" presId="urn:microsoft.com/office/officeart/2005/8/layout/default"/>
    <dgm:cxn modelId="{94968935-8DF8-7542-B428-9B3F2A0FB593}" srcId="{BBAC2FDB-0187-EE4C-A689-F89C36C9A9A5}" destId="{A82C3236-48C8-6B4B-A785-9B703A5C4391}" srcOrd="7" destOrd="0" parTransId="{97753DC4-EA94-5142-BC2D-8DC3264BE1BE}" sibTransId="{CEFE150B-D8BC-CC46-937C-707C5040CC8A}"/>
    <dgm:cxn modelId="{D0D0C6D3-C56A-2E47-BA82-6AA3A47276FA}" srcId="{BBAC2FDB-0187-EE4C-A689-F89C36C9A9A5}" destId="{19A26114-2B29-CD4F-965C-60B1C4ADC638}" srcOrd="1" destOrd="0" parTransId="{D9935DFD-4D3E-494A-BAEF-DBF8C210E6C5}" sibTransId="{45535EAF-0C00-A644-8322-5E5B581712B1}"/>
    <dgm:cxn modelId="{894CFC6C-05D1-7743-A9D0-6E18D1E4A96D}" srcId="{BBAC2FDB-0187-EE4C-A689-F89C36C9A9A5}" destId="{7950CD1D-DBFE-3A4D-8B54-55D925575B3F}" srcOrd="4" destOrd="0" parTransId="{247D1716-8E04-3B41-BE69-278C29586EC2}" sibTransId="{E8ACE4E4-1CAE-F048-A63C-4CC77DD05DFF}"/>
    <dgm:cxn modelId="{CB11A38D-D80A-9D4D-84EB-7E7328728263}" type="presOf" srcId="{A82C3236-48C8-6B4B-A785-9B703A5C4391}" destId="{751FDB3A-3F50-BC49-BF1C-64A5221EC72C}" srcOrd="0" destOrd="0" presId="urn:microsoft.com/office/officeart/2005/8/layout/default"/>
    <dgm:cxn modelId="{3E4FF9BE-BEA3-6645-9EE8-C2E77B2C4B5A}" srcId="{BBAC2FDB-0187-EE4C-A689-F89C36C9A9A5}" destId="{44C14458-A9C9-0F4F-9678-A47D9F06AA3F}" srcOrd="2" destOrd="0" parTransId="{90345690-3AC2-AD4F-B2A4-E488A6E85BD8}" sibTransId="{1FECB8F3-91C1-2A4E-AA57-0068D0671F18}"/>
    <dgm:cxn modelId="{3DFA783E-0F56-4640-9058-85AD40946CCB}" type="presOf" srcId="{3A8680FD-3086-A74B-8E76-40899E6C61AF}" destId="{CAA620A5-B62B-9046-8B8C-DA4CCAC584D7}" srcOrd="0" destOrd="0" presId="urn:microsoft.com/office/officeart/2005/8/layout/default"/>
    <dgm:cxn modelId="{F9FB4A5E-BC3A-A94D-B1B6-0D6242CF2A94}" srcId="{BBAC2FDB-0187-EE4C-A689-F89C36C9A9A5}" destId="{B3546CC5-ED59-E641-8B86-123F3D656799}" srcOrd="5" destOrd="0" parTransId="{524AD504-C544-A840-B58F-8077BE8C2C01}" sibTransId="{0F25B240-5CD3-4442-817B-548A6F293325}"/>
    <dgm:cxn modelId="{345B162D-B41E-2448-B5ED-B4F6DF9CF51A}" srcId="{BBAC2FDB-0187-EE4C-A689-F89C36C9A9A5}" destId="{E0058FA0-768B-6443-8D99-0051E68950B1}" srcOrd="3" destOrd="0" parTransId="{5740534E-7FB3-BE4A-A117-E45C690D4426}" sibTransId="{D3490FE7-0AAC-9D44-B1E1-0C8B275C112B}"/>
    <dgm:cxn modelId="{12238990-AD82-2941-96E0-E43A7688F95C}" type="presOf" srcId="{7950CD1D-DBFE-3A4D-8B54-55D925575B3F}" destId="{EA3AAE29-6A0B-404C-A872-38E7FCE96D12}" srcOrd="0" destOrd="0" presId="urn:microsoft.com/office/officeart/2005/8/layout/default"/>
    <dgm:cxn modelId="{54A4FEDE-4EF6-D34F-8D5A-13FB7ABE9B10}" type="presOf" srcId="{BBAC2FDB-0187-EE4C-A689-F89C36C9A9A5}" destId="{42739BBC-29B4-2241-BFF7-CC8ED9EADEC0}" srcOrd="0" destOrd="0" presId="urn:microsoft.com/office/officeart/2005/8/layout/default"/>
    <dgm:cxn modelId="{6972FFF8-5E66-A448-88D5-D5ABE1AA452D}" type="presOf" srcId="{19A26114-2B29-CD4F-965C-60B1C4ADC638}" destId="{8804863F-066A-5844-88DE-BB0C949A7E65}" srcOrd="0" destOrd="0" presId="urn:microsoft.com/office/officeart/2005/8/layout/default"/>
    <dgm:cxn modelId="{7BB72F01-EE1C-FF4D-8A47-EBE7F11FF4B1}" srcId="{BBAC2FDB-0187-EE4C-A689-F89C36C9A9A5}" destId="{4AE9CF66-72C2-4945-9F23-8AB7D18758E6}" srcOrd="0" destOrd="0" parTransId="{4196499A-7627-C742-9555-537CB1371CA7}" sibTransId="{3560F577-A9D7-A44F-BAC5-606B2B8A2031}"/>
    <dgm:cxn modelId="{1843A54D-D018-6A45-B791-9CECA670A01B}" type="presParOf" srcId="{42739BBC-29B4-2241-BFF7-CC8ED9EADEC0}" destId="{7F1DBAF6-38C5-6F4A-A7C4-F396DE0405C9}" srcOrd="0" destOrd="0" presId="urn:microsoft.com/office/officeart/2005/8/layout/default"/>
    <dgm:cxn modelId="{5A426940-2E29-FC44-8A33-D787375DE6DD}" type="presParOf" srcId="{42739BBC-29B4-2241-BFF7-CC8ED9EADEC0}" destId="{042EFE49-12F2-A048-8161-D2730795E66E}" srcOrd="1" destOrd="0" presId="urn:microsoft.com/office/officeart/2005/8/layout/default"/>
    <dgm:cxn modelId="{2C9E7FB0-0720-7641-82FF-0C0EC94550D2}" type="presParOf" srcId="{42739BBC-29B4-2241-BFF7-CC8ED9EADEC0}" destId="{8804863F-066A-5844-88DE-BB0C949A7E65}" srcOrd="2" destOrd="0" presId="urn:microsoft.com/office/officeart/2005/8/layout/default"/>
    <dgm:cxn modelId="{9F3F4C9F-9411-F945-B527-FBFCD25FD800}" type="presParOf" srcId="{42739BBC-29B4-2241-BFF7-CC8ED9EADEC0}" destId="{6F3836F5-C2C8-4141-A26F-E22566B46519}" srcOrd="3" destOrd="0" presId="urn:microsoft.com/office/officeart/2005/8/layout/default"/>
    <dgm:cxn modelId="{ADAD9D16-D567-E643-A57F-39F63149C3BC}" type="presParOf" srcId="{42739BBC-29B4-2241-BFF7-CC8ED9EADEC0}" destId="{A447A765-2C7C-2E4B-9BBE-A8B6CD271C36}" srcOrd="4" destOrd="0" presId="urn:microsoft.com/office/officeart/2005/8/layout/default"/>
    <dgm:cxn modelId="{9BD2B57D-1CF3-744C-819A-6C29DBAEF60C}" type="presParOf" srcId="{42739BBC-29B4-2241-BFF7-CC8ED9EADEC0}" destId="{EB3A6AC5-742B-624E-A823-7DE11778B901}" srcOrd="5" destOrd="0" presId="urn:microsoft.com/office/officeart/2005/8/layout/default"/>
    <dgm:cxn modelId="{855672E5-23B3-4A49-8C4A-59B6BB6BCC11}" type="presParOf" srcId="{42739BBC-29B4-2241-BFF7-CC8ED9EADEC0}" destId="{F52E6012-2411-A243-A74B-3C1AD28670B1}" srcOrd="6" destOrd="0" presId="urn:microsoft.com/office/officeart/2005/8/layout/default"/>
    <dgm:cxn modelId="{709FA932-EADB-2B4C-9290-15A752AA7E52}" type="presParOf" srcId="{42739BBC-29B4-2241-BFF7-CC8ED9EADEC0}" destId="{A11017E3-D7BF-B747-9931-0B1FDA969C9A}" srcOrd="7" destOrd="0" presId="urn:microsoft.com/office/officeart/2005/8/layout/default"/>
    <dgm:cxn modelId="{3586630A-DCCB-1143-9F5F-7CF59370FCEC}" type="presParOf" srcId="{42739BBC-29B4-2241-BFF7-CC8ED9EADEC0}" destId="{EA3AAE29-6A0B-404C-A872-38E7FCE96D12}" srcOrd="8" destOrd="0" presId="urn:microsoft.com/office/officeart/2005/8/layout/default"/>
    <dgm:cxn modelId="{C6C4F943-EB08-2846-B730-91C9D781C777}" type="presParOf" srcId="{42739BBC-29B4-2241-BFF7-CC8ED9EADEC0}" destId="{9434A5D4-D494-5C4C-9546-BD686052F137}" srcOrd="9" destOrd="0" presId="urn:microsoft.com/office/officeart/2005/8/layout/default"/>
    <dgm:cxn modelId="{04798084-6D86-3B47-B726-084599F829A2}" type="presParOf" srcId="{42739BBC-29B4-2241-BFF7-CC8ED9EADEC0}" destId="{7D86E40E-CA65-8F46-9DC7-19EADA4EBA45}" srcOrd="10" destOrd="0" presId="urn:microsoft.com/office/officeart/2005/8/layout/default"/>
    <dgm:cxn modelId="{CADB461E-11AE-8347-A091-2521FB0801CF}" type="presParOf" srcId="{42739BBC-29B4-2241-BFF7-CC8ED9EADEC0}" destId="{D77E08C1-5B9A-F345-A2C4-E8B1E5B495CB}" srcOrd="11" destOrd="0" presId="urn:microsoft.com/office/officeart/2005/8/layout/default"/>
    <dgm:cxn modelId="{064CFB67-8C9A-B94B-9E8D-7990EFB2CBA3}" type="presParOf" srcId="{42739BBC-29B4-2241-BFF7-CC8ED9EADEC0}" destId="{CAA620A5-B62B-9046-8B8C-DA4CCAC584D7}" srcOrd="12" destOrd="0" presId="urn:microsoft.com/office/officeart/2005/8/layout/default"/>
    <dgm:cxn modelId="{613A418E-BA8D-BC40-B194-7C0316164440}" type="presParOf" srcId="{42739BBC-29B4-2241-BFF7-CC8ED9EADEC0}" destId="{8A9D5ABB-6795-4645-87B3-4CB316CB118D}" srcOrd="13" destOrd="0" presId="urn:microsoft.com/office/officeart/2005/8/layout/default"/>
    <dgm:cxn modelId="{8E175767-4FFD-D34D-B102-01C589BB1ED7}" type="presParOf" srcId="{42739BBC-29B4-2241-BFF7-CC8ED9EADEC0}" destId="{751FDB3A-3F50-BC49-BF1C-64A5221EC72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B7D489-41C4-F747-8EBC-E24933DE9B57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FED263-5ACC-EC40-9765-C049EAFA1F88}">
      <dgm:prSet phldrT="[Text]" custT="1"/>
      <dgm:spPr/>
      <dgm:t>
        <a:bodyPr/>
        <a:lstStyle/>
        <a:p>
          <a:r>
            <a:rPr lang="cs-CZ" sz="1800" dirty="0" smtClean="0"/>
            <a:t>Nové výzvy</a:t>
          </a:r>
        </a:p>
      </dgm:t>
    </dgm:pt>
    <dgm:pt modelId="{B8A9E85F-13A7-0B4C-AF50-9F08E7DEA92D}">
      <dgm:prSet phldrT="[Text]" custT="1"/>
      <dgm:spPr/>
      <dgm:t>
        <a:bodyPr/>
        <a:lstStyle/>
        <a:p>
          <a:r>
            <a:rPr lang="cs-CZ" sz="1800" dirty="0" smtClean="0"/>
            <a:t>Nové trendy</a:t>
          </a:r>
        </a:p>
      </dgm:t>
    </dgm:pt>
    <dgm:pt modelId="{8715AB56-26D6-C44F-9EE4-3489C65EC900}">
      <dgm:prSet phldrT="[Text]" custT="1"/>
      <dgm:spPr/>
      <dgm:t>
        <a:bodyPr/>
        <a:lstStyle/>
        <a:p>
          <a:r>
            <a:rPr lang="cs-CZ" sz="1800" dirty="0" smtClean="0"/>
            <a:t>Akční plán pro rozvoj digitální trhu</a:t>
          </a:r>
        </a:p>
      </dgm:t>
    </dgm:pt>
    <dgm:pt modelId="{CBB6A647-41A7-D445-89C8-82E56772D2C1}" type="sibTrans" cxnId="{0814CD4C-1598-B04E-8497-21F52E1F5D32}">
      <dgm:prSet/>
      <dgm:spPr/>
      <dgm:t>
        <a:bodyPr/>
        <a:lstStyle/>
        <a:p>
          <a:endParaRPr lang="en-US"/>
        </a:p>
      </dgm:t>
    </dgm:pt>
    <dgm:pt modelId="{6A5B5ACF-9A1A-E849-B882-E85ABC6E639E}" type="parTrans" cxnId="{0814CD4C-1598-B04E-8497-21F52E1F5D32}">
      <dgm:prSet/>
      <dgm:spPr/>
      <dgm:t>
        <a:bodyPr/>
        <a:lstStyle/>
        <a:p>
          <a:endParaRPr lang="en-US"/>
        </a:p>
      </dgm:t>
    </dgm:pt>
    <dgm:pt modelId="{2293AC38-9BB6-EB48-94C6-E2058030131F}" type="sibTrans" cxnId="{1EA14786-69DB-3049-AB8C-162F4E567FEA}">
      <dgm:prSet/>
      <dgm:spPr/>
      <dgm:t>
        <a:bodyPr/>
        <a:lstStyle/>
        <a:p>
          <a:endParaRPr lang="en-US"/>
        </a:p>
      </dgm:t>
    </dgm:pt>
    <dgm:pt modelId="{31F35CAB-4A57-004E-BB6B-E69E99A0F820}" type="parTrans" cxnId="{1EA14786-69DB-3049-AB8C-162F4E567FEA}">
      <dgm:prSet/>
      <dgm:spPr/>
      <dgm:t>
        <a:bodyPr/>
        <a:lstStyle/>
        <a:p>
          <a:endParaRPr lang="en-US"/>
        </a:p>
      </dgm:t>
    </dgm:pt>
    <dgm:pt modelId="{C24A4D1E-373E-D446-9CA8-1354CC3D624D}" type="sibTrans" cxnId="{50F00A13-2761-4346-81A0-A668E691DCDB}">
      <dgm:prSet/>
      <dgm:spPr/>
      <dgm:t>
        <a:bodyPr/>
        <a:lstStyle/>
        <a:p>
          <a:endParaRPr lang="en-US"/>
        </a:p>
      </dgm:t>
    </dgm:pt>
    <dgm:pt modelId="{411997B4-0819-7645-98CB-7399ADFCBEF4}" type="parTrans" cxnId="{50F00A13-2761-4346-81A0-A668E691DCDB}">
      <dgm:prSet/>
      <dgm:spPr/>
      <dgm:t>
        <a:bodyPr/>
        <a:lstStyle/>
        <a:p>
          <a:endParaRPr lang="en-US"/>
        </a:p>
      </dgm:t>
    </dgm:pt>
    <dgm:pt modelId="{397DAB61-3954-DB49-92C4-9E412522ADCB}">
      <dgm:prSet phldrT="[Text]" custT="1"/>
      <dgm:spPr/>
      <dgm:t>
        <a:bodyPr/>
        <a:lstStyle/>
        <a:p>
          <a:r>
            <a:rPr lang="cs-CZ" sz="1800" dirty="0" smtClean="0"/>
            <a:t>Akční plán České republiky Partnerství pro otevřené vládnutí na období let 2016 až 2018</a:t>
          </a:r>
        </a:p>
      </dgm:t>
    </dgm:pt>
    <dgm:pt modelId="{BA6ABBE1-786B-2C4D-A9A6-9FE6237EF59F}" type="sibTrans" cxnId="{0A216C0B-F0B2-8F43-9BB9-6D9E5E46323F}">
      <dgm:prSet/>
      <dgm:spPr/>
      <dgm:t>
        <a:bodyPr/>
        <a:lstStyle/>
        <a:p>
          <a:endParaRPr lang="en-US"/>
        </a:p>
      </dgm:t>
    </dgm:pt>
    <dgm:pt modelId="{4DC470EC-000C-4A4C-BC6A-E16213CE721D}" type="parTrans" cxnId="{0A216C0B-F0B2-8F43-9BB9-6D9E5E46323F}">
      <dgm:prSet/>
      <dgm:spPr/>
      <dgm:t>
        <a:bodyPr/>
        <a:lstStyle/>
        <a:p>
          <a:endParaRPr lang="en-US"/>
        </a:p>
      </dgm:t>
    </dgm:pt>
    <dgm:pt modelId="{E11D19E8-32D9-6440-8B3B-1A7B63470D5C}">
      <dgm:prSet phldrT="[Text]" custT="1"/>
      <dgm:spPr/>
      <dgm:t>
        <a:bodyPr/>
        <a:lstStyle/>
        <a:p>
          <a:r>
            <a:rPr lang="cs-CZ" sz="1800" dirty="0" smtClean="0"/>
            <a:t>Akční plán boje s korupcí na rok 2018</a:t>
          </a:r>
        </a:p>
      </dgm:t>
    </dgm:pt>
    <dgm:pt modelId="{680D3311-B151-8548-ABF0-CA09CF23C900}" type="sibTrans" cxnId="{66848D06-5460-6743-8EEB-B4FFCAF68828}">
      <dgm:prSet/>
      <dgm:spPr/>
      <dgm:t>
        <a:bodyPr/>
        <a:lstStyle/>
        <a:p>
          <a:endParaRPr lang="en-US"/>
        </a:p>
      </dgm:t>
    </dgm:pt>
    <dgm:pt modelId="{79649D4B-7337-D44A-B636-2A26B7FE0D2A}" type="parTrans" cxnId="{66848D06-5460-6743-8EEB-B4FFCAF68828}">
      <dgm:prSet/>
      <dgm:spPr/>
      <dgm:t>
        <a:bodyPr/>
        <a:lstStyle/>
        <a:p>
          <a:endParaRPr lang="en-US"/>
        </a:p>
      </dgm:t>
    </dgm:pt>
    <dgm:pt modelId="{3AAFDC5F-BD20-1F49-ACDF-D45CA7AB4C5A}">
      <dgm:prSet phldrT="[Text]" custT="1"/>
      <dgm:spPr/>
      <dgm:t>
        <a:bodyPr/>
        <a:lstStyle/>
        <a:p>
          <a:r>
            <a:rPr lang="cs-CZ" sz="1800" dirty="0" smtClean="0"/>
            <a:t>Strategický rámec rozvoje veřejné správy ČR pro období 2014 – 2020 </a:t>
          </a:r>
        </a:p>
      </dgm:t>
    </dgm:pt>
    <dgm:pt modelId="{01FAFB5D-15DC-194C-86E3-B435F01B2415}" type="sibTrans" cxnId="{52DF3121-6BDC-7B4F-8BBB-50D0F2A76B12}">
      <dgm:prSet/>
      <dgm:spPr/>
      <dgm:t>
        <a:bodyPr/>
        <a:lstStyle/>
        <a:p>
          <a:endParaRPr lang="en-US"/>
        </a:p>
      </dgm:t>
    </dgm:pt>
    <dgm:pt modelId="{D6C75EC6-E3F8-104F-A39A-3117735A5B6E}" type="parTrans" cxnId="{52DF3121-6BDC-7B4F-8BBB-50D0F2A76B12}">
      <dgm:prSet/>
      <dgm:spPr/>
      <dgm:t>
        <a:bodyPr/>
        <a:lstStyle/>
        <a:p>
          <a:endParaRPr lang="en-US"/>
        </a:p>
      </dgm:t>
    </dgm:pt>
    <dgm:pt modelId="{C6FA534B-0C98-0B42-BFDA-DD93B0C39018}">
      <dgm:prSet phldrT="[Text]" custT="1"/>
      <dgm:spPr/>
      <dgm:t>
        <a:bodyPr/>
        <a:lstStyle/>
        <a:p>
          <a:r>
            <a:rPr lang="cs-CZ" sz="1800" dirty="0" smtClean="0"/>
            <a:t>Strategie rozvoje ICT služeb VS</a:t>
          </a:r>
        </a:p>
      </dgm:t>
    </dgm:pt>
    <dgm:pt modelId="{E3E745C0-8725-9B43-A809-0C5F9EF33DBE}" type="sibTrans" cxnId="{4C81B403-7ADF-AF4A-8FB9-BEC4526D4037}">
      <dgm:prSet/>
      <dgm:spPr/>
      <dgm:t>
        <a:bodyPr/>
        <a:lstStyle/>
        <a:p>
          <a:endParaRPr lang="en-US"/>
        </a:p>
      </dgm:t>
    </dgm:pt>
    <dgm:pt modelId="{154FF2A7-01F6-AD4E-848E-61FD5E86CE43}" type="parTrans" cxnId="{4C81B403-7ADF-AF4A-8FB9-BEC4526D4037}">
      <dgm:prSet/>
      <dgm:spPr/>
      <dgm:t>
        <a:bodyPr/>
        <a:lstStyle/>
        <a:p>
          <a:endParaRPr lang="en-US"/>
        </a:p>
      </dgm:t>
    </dgm:pt>
    <dgm:pt modelId="{71450252-1E22-CA44-B7E8-A775D27EB291}">
      <dgm:prSet phldrT="[Text]" custT="1"/>
      <dgm:spPr/>
      <dgm:t>
        <a:bodyPr/>
        <a:lstStyle/>
        <a:p>
          <a:r>
            <a:rPr lang="cs-CZ" sz="1800" dirty="0" smtClean="0"/>
            <a:t>Akční plán pro Společnost 4.0</a:t>
          </a:r>
        </a:p>
      </dgm:t>
    </dgm:pt>
    <dgm:pt modelId="{6D30A889-0CE9-044D-A733-EA6B47569BAB}" type="parTrans" cxnId="{5A0576D6-0A51-964E-98E6-A1AE867ED9E6}">
      <dgm:prSet/>
      <dgm:spPr/>
      <dgm:t>
        <a:bodyPr/>
        <a:lstStyle/>
        <a:p>
          <a:endParaRPr lang="en-US"/>
        </a:p>
      </dgm:t>
    </dgm:pt>
    <dgm:pt modelId="{0627A8F8-9A79-1746-8AC3-A07FA8FF1FE9}" type="sibTrans" cxnId="{5A0576D6-0A51-964E-98E6-A1AE867ED9E6}">
      <dgm:prSet/>
      <dgm:spPr/>
      <dgm:t>
        <a:bodyPr/>
        <a:lstStyle/>
        <a:p>
          <a:endParaRPr lang="en-US"/>
        </a:p>
      </dgm:t>
    </dgm:pt>
    <dgm:pt modelId="{0DEB3668-54E0-774C-9893-BDE10A63F4F9}" type="pres">
      <dgm:prSet presAssocID="{0FB7D489-41C4-F747-8EBC-E24933DE9B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6758588-D432-4643-B10E-D8133DEAE12C}" type="pres">
      <dgm:prSet presAssocID="{3AAFDC5F-BD20-1F49-ACDF-D45CA7AB4C5A}" presName="parentLin" presStyleCnt="0"/>
      <dgm:spPr/>
    </dgm:pt>
    <dgm:pt modelId="{BF534EFD-1893-2942-B5D5-833FA2FFAFC9}" type="pres">
      <dgm:prSet presAssocID="{3AAFDC5F-BD20-1F49-ACDF-D45CA7AB4C5A}" presName="parentLeftMargin" presStyleLbl="node1" presStyleIdx="0" presStyleCnt="6"/>
      <dgm:spPr/>
      <dgm:t>
        <a:bodyPr/>
        <a:lstStyle/>
        <a:p>
          <a:endParaRPr lang="cs-CZ"/>
        </a:p>
      </dgm:t>
    </dgm:pt>
    <dgm:pt modelId="{801575C5-8BAC-D646-8D25-290EDA2FD036}" type="pres">
      <dgm:prSet presAssocID="{3AAFDC5F-BD20-1F49-ACDF-D45CA7AB4C5A}" presName="parentText" presStyleLbl="node1" presStyleIdx="0" presStyleCnt="6" custScaleX="132318" custScaleY="132318" custLinFactNeighborY="-18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71AE5-58B9-3F48-8A51-4543E793C7B5}" type="pres">
      <dgm:prSet presAssocID="{3AAFDC5F-BD20-1F49-ACDF-D45CA7AB4C5A}" presName="negativeSpace" presStyleCnt="0"/>
      <dgm:spPr/>
    </dgm:pt>
    <dgm:pt modelId="{A70C2E08-98BD-C745-A50D-1D02C829FB30}" type="pres">
      <dgm:prSet presAssocID="{3AAFDC5F-BD20-1F49-ACDF-D45CA7AB4C5A}" presName="childText" presStyleLbl="conFgAcc1" presStyleIdx="0" presStyleCnt="6">
        <dgm:presLayoutVars>
          <dgm:bulletEnabled val="1"/>
        </dgm:presLayoutVars>
      </dgm:prSet>
      <dgm:spPr/>
    </dgm:pt>
    <dgm:pt modelId="{F56B02E0-A9B3-9B4C-9614-0E898BBDE85F}" type="pres">
      <dgm:prSet presAssocID="{01FAFB5D-15DC-194C-86E3-B435F01B2415}" presName="spaceBetweenRectangles" presStyleCnt="0"/>
      <dgm:spPr/>
    </dgm:pt>
    <dgm:pt modelId="{0F720FF8-E68B-5243-A086-4239EBC670E2}" type="pres">
      <dgm:prSet presAssocID="{E11D19E8-32D9-6440-8B3B-1A7B63470D5C}" presName="parentLin" presStyleCnt="0"/>
      <dgm:spPr/>
    </dgm:pt>
    <dgm:pt modelId="{77FBE8B0-75EC-F142-A7B8-81592D693A29}" type="pres">
      <dgm:prSet presAssocID="{E11D19E8-32D9-6440-8B3B-1A7B63470D5C}" presName="parentLeftMargin" presStyleLbl="node1" presStyleIdx="0" presStyleCnt="6"/>
      <dgm:spPr/>
      <dgm:t>
        <a:bodyPr/>
        <a:lstStyle/>
        <a:p>
          <a:endParaRPr lang="cs-CZ"/>
        </a:p>
      </dgm:t>
    </dgm:pt>
    <dgm:pt modelId="{B6819BB5-891C-724F-A65E-81FCC4A82F3E}" type="pres">
      <dgm:prSet presAssocID="{E11D19E8-32D9-6440-8B3B-1A7B63470D5C}" presName="parentText" presStyleLbl="node1" presStyleIdx="1" presStyleCnt="6" custScaleX="132318" custScaleY="1323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933FC-CF2A-9D4A-9DF7-60504DD74134}" type="pres">
      <dgm:prSet presAssocID="{E11D19E8-32D9-6440-8B3B-1A7B63470D5C}" presName="negativeSpace" presStyleCnt="0"/>
      <dgm:spPr/>
    </dgm:pt>
    <dgm:pt modelId="{580C0479-9687-4F49-A0CD-4909E29B9619}" type="pres">
      <dgm:prSet presAssocID="{E11D19E8-32D9-6440-8B3B-1A7B63470D5C}" presName="childText" presStyleLbl="conFgAcc1" presStyleIdx="1" presStyleCnt="6">
        <dgm:presLayoutVars>
          <dgm:bulletEnabled val="1"/>
        </dgm:presLayoutVars>
      </dgm:prSet>
      <dgm:spPr/>
    </dgm:pt>
    <dgm:pt modelId="{2EEB42B1-A901-EF46-82D7-C45E38A689A2}" type="pres">
      <dgm:prSet presAssocID="{680D3311-B151-8548-ABF0-CA09CF23C900}" presName="spaceBetweenRectangles" presStyleCnt="0"/>
      <dgm:spPr/>
    </dgm:pt>
    <dgm:pt modelId="{1CF42DF7-4F78-F14D-953A-432927AB7710}" type="pres">
      <dgm:prSet presAssocID="{397DAB61-3954-DB49-92C4-9E412522ADCB}" presName="parentLin" presStyleCnt="0"/>
      <dgm:spPr/>
    </dgm:pt>
    <dgm:pt modelId="{ED0A2414-A4F4-C64A-A8DB-0B9E24200C38}" type="pres">
      <dgm:prSet presAssocID="{397DAB61-3954-DB49-92C4-9E412522ADCB}" presName="parentLeftMargin" presStyleLbl="node1" presStyleIdx="1" presStyleCnt="6"/>
      <dgm:spPr/>
      <dgm:t>
        <a:bodyPr/>
        <a:lstStyle/>
        <a:p>
          <a:endParaRPr lang="cs-CZ"/>
        </a:p>
      </dgm:t>
    </dgm:pt>
    <dgm:pt modelId="{6121F439-012C-FF42-ACD8-4455F2213213}" type="pres">
      <dgm:prSet presAssocID="{397DAB61-3954-DB49-92C4-9E412522ADCB}" presName="parentText" presStyleLbl="node1" presStyleIdx="2" presStyleCnt="6" custScaleX="132318" custScaleY="1323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CBF21-12D2-AA4F-8D19-989463491E45}" type="pres">
      <dgm:prSet presAssocID="{397DAB61-3954-DB49-92C4-9E412522ADCB}" presName="negativeSpace" presStyleCnt="0"/>
      <dgm:spPr/>
    </dgm:pt>
    <dgm:pt modelId="{9D57759A-5587-CF4D-AEA9-CC16A945B11C}" type="pres">
      <dgm:prSet presAssocID="{397DAB61-3954-DB49-92C4-9E412522ADCB}" presName="childText" presStyleLbl="conFgAcc1" presStyleIdx="2" presStyleCnt="6">
        <dgm:presLayoutVars>
          <dgm:bulletEnabled val="1"/>
        </dgm:presLayoutVars>
      </dgm:prSet>
      <dgm:spPr/>
    </dgm:pt>
    <dgm:pt modelId="{9680FD8B-122E-BC4E-B4E7-6CD28FD8B9EB}" type="pres">
      <dgm:prSet presAssocID="{BA6ABBE1-786B-2C4D-A9A6-9FE6237EF59F}" presName="spaceBetweenRectangles" presStyleCnt="0"/>
      <dgm:spPr/>
    </dgm:pt>
    <dgm:pt modelId="{6E1AA4EE-6DCF-8F49-AF96-02DA1FFAC738}" type="pres">
      <dgm:prSet presAssocID="{C6FA534B-0C98-0B42-BFDA-DD93B0C39018}" presName="parentLin" presStyleCnt="0"/>
      <dgm:spPr/>
    </dgm:pt>
    <dgm:pt modelId="{FFF5A6C8-A114-EB4B-9AF8-CF2DDDB5FEED}" type="pres">
      <dgm:prSet presAssocID="{C6FA534B-0C98-0B42-BFDA-DD93B0C39018}" presName="parentLeftMargin" presStyleLbl="node1" presStyleIdx="2" presStyleCnt="6"/>
      <dgm:spPr/>
      <dgm:t>
        <a:bodyPr/>
        <a:lstStyle/>
        <a:p>
          <a:endParaRPr lang="cs-CZ"/>
        </a:p>
      </dgm:t>
    </dgm:pt>
    <dgm:pt modelId="{40B908E2-CBE8-804E-8C44-DA884EC20770}" type="pres">
      <dgm:prSet presAssocID="{C6FA534B-0C98-0B42-BFDA-DD93B0C39018}" presName="parentText" presStyleLbl="node1" presStyleIdx="3" presStyleCnt="6" custScaleX="132318" custScaleY="1323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C7586-2339-1E42-A13E-2A848E685FE7}" type="pres">
      <dgm:prSet presAssocID="{C6FA534B-0C98-0B42-BFDA-DD93B0C39018}" presName="negativeSpace" presStyleCnt="0"/>
      <dgm:spPr/>
    </dgm:pt>
    <dgm:pt modelId="{7A66F834-F408-D649-A0D3-BEC6D4D098A3}" type="pres">
      <dgm:prSet presAssocID="{C6FA534B-0C98-0B42-BFDA-DD93B0C39018}" presName="childText" presStyleLbl="conFgAcc1" presStyleIdx="3" presStyleCnt="6">
        <dgm:presLayoutVars>
          <dgm:bulletEnabled val="1"/>
        </dgm:presLayoutVars>
      </dgm:prSet>
      <dgm:spPr/>
    </dgm:pt>
    <dgm:pt modelId="{75D13049-358D-F349-AA86-A6FA9C60A9D2}" type="pres">
      <dgm:prSet presAssocID="{E3E745C0-8725-9B43-A809-0C5F9EF33DBE}" presName="spaceBetweenRectangles" presStyleCnt="0"/>
      <dgm:spPr/>
    </dgm:pt>
    <dgm:pt modelId="{E2512ED8-1EE9-8F4A-85C6-A024E3EF8BDB}" type="pres">
      <dgm:prSet presAssocID="{8715AB56-26D6-C44F-9EE4-3489C65EC900}" presName="parentLin" presStyleCnt="0"/>
      <dgm:spPr/>
    </dgm:pt>
    <dgm:pt modelId="{077BF149-8B9F-6C4E-90BD-C3C0E6743C26}" type="pres">
      <dgm:prSet presAssocID="{8715AB56-26D6-C44F-9EE4-3489C65EC900}" presName="parentLeftMargin" presStyleLbl="node1" presStyleIdx="3" presStyleCnt="6"/>
      <dgm:spPr/>
      <dgm:t>
        <a:bodyPr/>
        <a:lstStyle/>
        <a:p>
          <a:endParaRPr lang="cs-CZ"/>
        </a:p>
      </dgm:t>
    </dgm:pt>
    <dgm:pt modelId="{2F291056-1547-6942-B2BF-46DF2DEC576F}" type="pres">
      <dgm:prSet presAssocID="{8715AB56-26D6-C44F-9EE4-3489C65EC900}" presName="parentText" presStyleLbl="node1" presStyleIdx="4" presStyleCnt="6" custScaleX="132318" custScaleY="1323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EEE44-2F3A-F546-A4E8-B6ACD910D0AC}" type="pres">
      <dgm:prSet presAssocID="{8715AB56-26D6-C44F-9EE4-3489C65EC900}" presName="negativeSpace" presStyleCnt="0"/>
      <dgm:spPr/>
    </dgm:pt>
    <dgm:pt modelId="{5F4123BF-12D4-8445-9DE8-E316B41E8863}" type="pres">
      <dgm:prSet presAssocID="{8715AB56-26D6-C44F-9EE4-3489C65EC900}" presName="childText" presStyleLbl="conFgAcc1" presStyleIdx="4" presStyleCnt="6" custLinFactNeighborY="10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E359A-85EF-174F-90A3-1D647ACF2EAB}" type="pres">
      <dgm:prSet presAssocID="{CBB6A647-41A7-D445-89C8-82E56772D2C1}" presName="spaceBetweenRectangles" presStyleCnt="0"/>
      <dgm:spPr/>
    </dgm:pt>
    <dgm:pt modelId="{D0A9CA1A-8D77-FC48-9A2D-6358606F70A6}" type="pres">
      <dgm:prSet presAssocID="{71450252-1E22-CA44-B7E8-A775D27EB291}" presName="parentLin" presStyleCnt="0"/>
      <dgm:spPr/>
    </dgm:pt>
    <dgm:pt modelId="{7D066059-FE5B-D64C-89F7-015E59D44F93}" type="pres">
      <dgm:prSet presAssocID="{71450252-1E22-CA44-B7E8-A775D27EB291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79E53E08-FF78-B047-AE81-D027013A19AF}" type="pres">
      <dgm:prSet presAssocID="{71450252-1E22-CA44-B7E8-A775D27EB29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F4516-7F51-8E42-B0B8-1F145C419A6E}" type="pres">
      <dgm:prSet presAssocID="{71450252-1E22-CA44-B7E8-A775D27EB291}" presName="negativeSpace" presStyleCnt="0"/>
      <dgm:spPr/>
    </dgm:pt>
    <dgm:pt modelId="{D057B0F0-A32D-204D-9AB0-E52CE7AEEF13}" type="pres">
      <dgm:prSet presAssocID="{71450252-1E22-CA44-B7E8-A775D27EB29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578F8AF-0874-4D62-91CF-9ADD361661F2}" type="presOf" srcId="{0FB7D489-41C4-F747-8EBC-E24933DE9B57}" destId="{0DEB3668-54E0-774C-9893-BDE10A63F4F9}" srcOrd="0" destOrd="0" presId="urn:microsoft.com/office/officeart/2005/8/layout/list1"/>
    <dgm:cxn modelId="{DCDF1E37-170E-4EB3-B853-E04FF5B2B44E}" type="presOf" srcId="{C6FA534B-0C98-0B42-BFDA-DD93B0C39018}" destId="{40B908E2-CBE8-804E-8C44-DA884EC20770}" srcOrd="1" destOrd="0" presId="urn:microsoft.com/office/officeart/2005/8/layout/list1"/>
    <dgm:cxn modelId="{0A216C0B-F0B2-8F43-9BB9-6D9E5E46323F}" srcId="{0FB7D489-41C4-F747-8EBC-E24933DE9B57}" destId="{397DAB61-3954-DB49-92C4-9E412522ADCB}" srcOrd="2" destOrd="0" parTransId="{4DC470EC-000C-4A4C-BC6A-E16213CE721D}" sibTransId="{BA6ABBE1-786B-2C4D-A9A6-9FE6237EF59F}"/>
    <dgm:cxn modelId="{1EA14786-69DB-3049-AB8C-162F4E567FEA}" srcId="{8715AB56-26D6-C44F-9EE4-3489C65EC900}" destId="{6CFED263-5ACC-EC40-9765-C049EAFA1F88}" srcOrd="1" destOrd="0" parTransId="{31F35CAB-4A57-004E-BB6B-E69E99A0F820}" sibTransId="{2293AC38-9BB6-EB48-94C6-E2058030131F}"/>
    <dgm:cxn modelId="{5A0576D6-0A51-964E-98E6-A1AE867ED9E6}" srcId="{0FB7D489-41C4-F747-8EBC-E24933DE9B57}" destId="{71450252-1E22-CA44-B7E8-A775D27EB291}" srcOrd="5" destOrd="0" parTransId="{6D30A889-0CE9-044D-A733-EA6B47569BAB}" sibTransId="{0627A8F8-9A79-1746-8AC3-A07FA8FF1FE9}"/>
    <dgm:cxn modelId="{196E9309-75A8-4128-8ED8-64CC902AA37E}" type="presOf" srcId="{B8A9E85F-13A7-0B4C-AF50-9F08E7DEA92D}" destId="{5F4123BF-12D4-8445-9DE8-E316B41E8863}" srcOrd="0" destOrd="0" presId="urn:microsoft.com/office/officeart/2005/8/layout/list1"/>
    <dgm:cxn modelId="{8E17775C-74B4-4564-B18A-4343AE82A71C}" type="presOf" srcId="{E11D19E8-32D9-6440-8B3B-1A7B63470D5C}" destId="{77FBE8B0-75EC-F142-A7B8-81592D693A29}" srcOrd="0" destOrd="0" presId="urn:microsoft.com/office/officeart/2005/8/layout/list1"/>
    <dgm:cxn modelId="{66848D06-5460-6743-8EEB-B4FFCAF68828}" srcId="{0FB7D489-41C4-F747-8EBC-E24933DE9B57}" destId="{E11D19E8-32D9-6440-8B3B-1A7B63470D5C}" srcOrd="1" destOrd="0" parTransId="{79649D4B-7337-D44A-B636-2A26B7FE0D2A}" sibTransId="{680D3311-B151-8548-ABF0-CA09CF23C900}"/>
    <dgm:cxn modelId="{00326DA3-4C52-EB42-A434-D96D74C5AE3D}" type="presOf" srcId="{71450252-1E22-CA44-B7E8-A775D27EB291}" destId="{7D066059-FE5B-D64C-89F7-015E59D44F93}" srcOrd="0" destOrd="0" presId="urn:microsoft.com/office/officeart/2005/8/layout/list1"/>
    <dgm:cxn modelId="{04EDE44C-DA1D-470E-AE49-D00B672229A3}" type="presOf" srcId="{397DAB61-3954-DB49-92C4-9E412522ADCB}" destId="{ED0A2414-A4F4-C64A-A8DB-0B9E24200C38}" srcOrd="0" destOrd="0" presId="urn:microsoft.com/office/officeart/2005/8/layout/list1"/>
    <dgm:cxn modelId="{52DF3121-6BDC-7B4F-8BBB-50D0F2A76B12}" srcId="{0FB7D489-41C4-F747-8EBC-E24933DE9B57}" destId="{3AAFDC5F-BD20-1F49-ACDF-D45CA7AB4C5A}" srcOrd="0" destOrd="0" parTransId="{D6C75EC6-E3F8-104F-A39A-3117735A5B6E}" sibTransId="{01FAFB5D-15DC-194C-86E3-B435F01B2415}"/>
    <dgm:cxn modelId="{52B7B59F-E605-497D-8A5D-3D138A479493}" type="presOf" srcId="{397DAB61-3954-DB49-92C4-9E412522ADCB}" destId="{6121F439-012C-FF42-ACD8-4455F2213213}" srcOrd="1" destOrd="0" presId="urn:microsoft.com/office/officeart/2005/8/layout/list1"/>
    <dgm:cxn modelId="{4C81B403-7ADF-AF4A-8FB9-BEC4526D4037}" srcId="{0FB7D489-41C4-F747-8EBC-E24933DE9B57}" destId="{C6FA534B-0C98-0B42-BFDA-DD93B0C39018}" srcOrd="3" destOrd="0" parTransId="{154FF2A7-01F6-AD4E-848E-61FD5E86CE43}" sibTransId="{E3E745C0-8725-9B43-A809-0C5F9EF33DBE}"/>
    <dgm:cxn modelId="{0814CD4C-1598-B04E-8497-21F52E1F5D32}" srcId="{0FB7D489-41C4-F747-8EBC-E24933DE9B57}" destId="{8715AB56-26D6-C44F-9EE4-3489C65EC900}" srcOrd="4" destOrd="0" parTransId="{6A5B5ACF-9A1A-E849-B882-E85ABC6E639E}" sibTransId="{CBB6A647-41A7-D445-89C8-82E56772D2C1}"/>
    <dgm:cxn modelId="{8C2A297B-D57B-4C14-A2C1-869C01553EF8}" type="presOf" srcId="{8715AB56-26D6-C44F-9EE4-3489C65EC900}" destId="{2F291056-1547-6942-B2BF-46DF2DEC576F}" srcOrd="1" destOrd="0" presId="urn:microsoft.com/office/officeart/2005/8/layout/list1"/>
    <dgm:cxn modelId="{864672E7-1FCB-4DA8-B99C-3AE90CA11FF9}" type="presOf" srcId="{3AAFDC5F-BD20-1F49-ACDF-D45CA7AB4C5A}" destId="{BF534EFD-1893-2942-B5D5-833FA2FFAFC9}" srcOrd="0" destOrd="0" presId="urn:microsoft.com/office/officeart/2005/8/layout/list1"/>
    <dgm:cxn modelId="{8000FF7E-A240-FE4F-B77F-9828481901D0}" type="presOf" srcId="{71450252-1E22-CA44-B7E8-A775D27EB291}" destId="{79E53E08-FF78-B047-AE81-D027013A19AF}" srcOrd="1" destOrd="0" presId="urn:microsoft.com/office/officeart/2005/8/layout/list1"/>
    <dgm:cxn modelId="{1C3DDFEA-A786-4C70-90B2-29664FB467A7}" type="presOf" srcId="{C6FA534B-0C98-0B42-BFDA-DD93B0C39018}" destId="{FFF5A6C8-A114-EB4B-9AF8-CF2DDDB5FEED}" srcOrd="0" destOrd="0" presId="urn:microsoft.com/office/officeart/2005/8/layout/list1"/>
    <dgm:cxn modelId="{50F00A13-2761-4346-81A0-A668E691DCDB}" srcId="{8715AB56-26D6-C44F-9EE4-3489C65EC900}" destId="{B8A9E85F-13A7-0B4C-AF50-9F08E7DEA92D}" srcOrd="0" destOrd="0" parTransId="{411997B4-0819-7645-98CB-7399ADFCBEF4}" sibTransId="{C24A4D1E-373E-D446-9CA8-1354CC3D624D}"/>
    <dgm:cxn modelId="{1167A384-66B8-4651-A5C8-2506E3CCA49C}" type="presOf" srcId="{8715AB56-26D6-C44F-9EE4-3489C65EC900}" destId="{077BF149-8B9F-6C4E-90BD-C3C0E6743C26}" srcOrd="0" destOrd="0" presId="urn:microsoft.com/office/officeart/2005/8/layout/list1"/>
    <dgm:cxn modelId="{589F2D46-ED93-4570-AA81-E04BC4570F9D}" type="presOf" srcId="{E11D19E8-32D9-6440-8B3B-1A7B63470D5C}" destId="{B6819BB5-891C-724F-A65E-81FCC4A82F3E}" srcOrd="1" destOrd="0" presId="urn:microsoft.com/office/officeart/2005/8/layout/list1"/>
    <dgm:cxn modelId="{13EF4189-669D-4157-8C02-44144B0BF72C}" type="presOf" srcId="{3AAFDC5F-BD20-1F49-ACDF-D45CA7AB4C5A}" destId="{801575C5-8BAC-D646-8D25-290EDA2FD036}" srcOrd="1" destOrd="0" presId="urn:microsoft.com/office/officeart/2005/8/layout/list1"/>
    <dgm:cxn modelId="{80A4E4F0-2925-47C5-8E0F-C76031BA431E}" type="presOf" srcId="{6CFED263-5ACC-EC40-9765-C049EAFA1F88}" destId="{5F4123BF-12D4-8445-9DE8-E316B41E8863}" srcOrd="0" destOrd="1" presId="urn:microsoft.com/office/officeart/2005/8/layout/list1"/>
    <dgm:cxn modelId="{5B28F0E6-9F8B-4524-9852-21099D321F08}" type="presParOf" srcId="{0DEB3668-54E0-774C-9893-BDE10A63F4F9}" destId="{56758588-D432-4643-B10E-D8133DEAE12C}" srcOrd="0" destOrd="0" presId="urn:microsoft.com/office/officeart/2005/8/layout/list1"/>
    <dgm:cxn modelId="{C7A2DF24-CC07-440A-A31C-5CCE5EACAF17}" type="presParOf" srcId="{56758588-D432-4643-B10E-D8133DEAE12C}" destId="{BF534EFD-1893-2942-B5D5-833FA2FFAFC9}" srcOrd="0" destOrd="0" presId="urn:microsoft.com/office/officeart/2005/8/layout/list1"/>
    <dgm:cxn modelId="{99477601-4FF3-4D06-A228-ADE1B09F9B08}" type="presParOf" srcId="{56758588-D432-4643-B10E-D8133DEAE12C}" destId="{801575C5-8BAC-D646-8D25-290EDA2FD036}" srcOrd="1" destOrd="0" presId="urn:microsoft.com/office/officeart/2005/8/layout/list1"/>
    <dgm:cxn modelId="{B803816E-CF89-49A4-936C-0BDDF69FA64D}" type="presParOf" srcId="{0DEB3668-54E0-774C-9893-BDE10A63F4F9}" destId="{EFB71AE5-58B9-3F48-8A51-4543E793C7B5}" srcOrd="1" destOrd="0" presId="urn:microsoft.com/office/officeart/2005/8/layout/list1"/>
    <dgm:cxn modelId="{470E9012-2E32-432B-A19B-072C608EEEC7}" type="presParOf" srcId="{0DEB3668-54E0-774C-9893-BDE10A63F4F9}" destId="{A70C2E08-98BD-C745-A50D-1D02C829FB30}" srcOrd="2" destOrd="0" presId="urn:microsoft.com/office/officeart/2005/8/layout/list1"/>
    <dgm:cxn modelId="{B9D99B4D-1517-40A8-B38B-35C3FD554E13}" type="presParOf" srcId="{0DEB3668-54E0-774C-9893-BDE10A63F4F9}" destId="{F56B02E0-A9B3-9B4C-9614-0E898BBDE85F}" srcOrd="3" destOrd="0" presId="urn:microsoft.com/office/officeart/2005/8/layout/list1"/>
    <dgm:cxn modelId="{805E8B55-079D-455E-9DF6-ABAFA6AA2C93}" type="presParOf" srcId="{0DEB3668-54E0-774C-9893-BDE10A63F4F9}" destId="{0F720FF8-E68B-5243-A086-4239EBC670E2}" srcOrd="4" destOrd="0" presId="urn:microsoft.com/office/officeart/2005/8/layout/list1"/>
    <dgm:cxn modelId="{C94E44C5-6C65-4774-A3CD-F603DEBF5149}" type="presParOf" srcId="{0F720FF8-E68B-5243-A086-4239EBC670E2}" destId="{77FBE8B0-75EC-F142-A7B8-81592D693A29}" srcOrd="0" destOrd="0" presId="urn:microsoft.com/office/officeart/2005/8/layout/list1"/>
    <dgm:cxn modelId="{A1B7865F-B223-465D-A6E3-4F6A6799E667}" type="presParOf" srcId="{0F720FF8-E68B-5243-A086-4239EBC670E2}" destId="{B6819BB5-891C-724F-A65E-81FCC4A82F3E}" srcOrd="1" destOrd="0" presId="urn:microsoft.com/office/officeart/2005/8/layout/list1"/>
    <dgm:cxn modelId="{B26B3F98-585C-41DD-936F-74B2D5F50DE4}" type="presParOf" srcId="{0DEB3668-54E0-774C-9893-BDE10A63F4F9}" destId="{52C933FC-CF2A-9D4A-9DF7-60504DD74134}" srcOrd="5" destOrd="0" presId="urn:microsoft.com/office/officeart/2005/8/layout/list1"/>
    <dgm:cxn modelId="{E4102C97-2D82-4942-A006-D1FD6F7A2121}" type="presParOf" srcId="{0DEB3668-54E0-774C-9893-BDE10A63F4F9}" destId="{580C0479-9687-4F49-A0CD-4909E29B9619}" srcOrd="6" destOrd="0" presId="urn:microsoft.com/office/officeart/2005/8/layout/list1"/>
    <dgm:cxn modelId="{82476E02-C612-4A11-B4C7-B99D9467B48C}" type="presParOf" srcId="{0DEB3668-54E0-774C-9893-BDE10A63F4F9}" destId="{2EEB42B1-A901-EF46-82D7-C45E38A689A2}" srcOrd="7" destOrd="0" presId="urn:microsoft.com/office/officeart/2005/8/layout/list1"/>
    <dgm:cxn modelId="{6C6EC287-26C2-4815-AB72-13288F8265F1}" type="presParOf" srcId="{0DEB3668-54E0-774C-9893-BDE10A63F4F9}" destId="{1CF42DF7-4F78-F14D-953A-432927AB7710}" srcOrd="8" destOrd="0" presId="urn:microsoft.com/office/officeart/2005/8/layout/list1"/>
    <dgm:cxn modelId="{24A05C46-E792-481C-9955-D40E3312E985}" type="presParOf" srcId="{1CF42DF7-4F78-F14D-953A-432927AB7710}" destId="{ED0A2414-A4F4-C64A-A8DB-0B9E24200C38}" srcOrd="0" destOrd="0" presId="urn:microsoft.com/office/officeart/2005/8/layout/list1"/>
    <dgm:cxn modelId="{038A5A46-14DE-4F5D-8D52-D2FC908EADFB}" type="presParOf" srcId="{1CF42DF7-4F78-F14D-953A-432927AB7710}" destId="{6121F439-012C-FF42-ACD8-4455F2213213}" srcOrd="1" destOrd="0" presId="urn:microsoft.com/office/officeart/2005/8/layout/list1"/>
    <dgm:cxn modelId="{FFE7F759-A6F1-4C8A-B9FA-6667A256D309}" type="presParOf" srcId="{0DEB3668-54E0-774C-9893-BDE10A63F4F9}" destId="{78CCBF21-12D2-AA4F-8D19-989463491E45}" srcOrd="9" destOrd="0" presId="urn:microsoft.com/office/officeart/2005/8/layout/list1"/>
    <dgm:cxn modelId="{061480C9-193D-4902-B006-B2DBC95564E4}" type="presParOf" srcId="{0DEB3668-54E0-774C-9893-BDE10A63F4F9}" destId="{9D57759A-5587-CF4D-AEA9-CC16A945B11C}" srcOrd="10" destOrd="0" presId="urn:microsoft.com/office/officeart/2005/8/layout/list1"/>
    <dgm:cxn modelId="{45CA21F9-BE96-4123-9441-2BFFF0011113}" type="presParOf" srcId="{0DEB3668-54E0-774C-9893-BDE10A63F4F9}" destId="{9680FD8B-122E-BC4E-B4E7-6CD28FD8B9EB}" srcOrd="11" destOrd="0" presId="urn:microsoft.com/office/officeart/2005/8/layout/list1"/>
    <dgm:cxn modelId="{5DCCFE96-983B-4630-8C29-9E7FA00E9AB9}" type="presParOf" srcId="{0DEB3668-54E0-774C-9893-BDE10A63F4F9}" destId="{6E1AA4EE-6DCF-8F49-AF96-02DA1FFAC738}" srcOrd="12" destOrd="0" presId="urn:microsoft.com/office/officeart/2005/8/layout/list1"/>
    <dgm:cxn modelId="{5BBD28CF-263E-4223-A26A-C749C82E8936}" type="presParOf" srcId="{6E1AA4EE-6DCF-8F49-AF96-02DA1FFAC738}" destId="{FFF5A6C8-A114-EB4B-9AF8-CF2DDDB5FEED}" srcOrd="0" destOrd="0" presId="urn:microsoft.com/office/officeart/2005/8/layout/list1"/>
    <dgm:cxn modelId="{6296F982-FBF2-4D45-B7BC-BF36BC533ADE}" type="presParOf" srcId="{6E1AA4EE-6DCF-8F49-AF96-02DA1FFAC738}" destId="{40B908E2-CBE8-804E-8C44-DA884EC20770}" srcOrd="1" destOrd="0" presId="urn:microsoft.com/office/officeart/2005/8/layout/list1"/>
    <dgm:cxn modelId="{63F2F46E-A131-434E-A41B-E5B053725D81}" type="presParOf" srcId="{0DEB3668-54E0-774C-9893-BDE10A63F4F9}" destId="{41FC7586-2339-1E42-A13E-2A848E685FE7}" srcOrd="13" destOrd="0" presId="urn:microsoft.com/office/officeart/2005/8/layout/list1"/>
    <dgm:cxn modelId="{58427F52-470E-4427-8053-7B6DA9DDC9D6}" type="presParOf" srcId="{0DEB3668-54E0-774C-9893-BDE10A63F4F9}" destId="{7A66F834-F408-D649-A0D3-BEC6D4D098A3}" srcOrd="14" destOrd="0" presId="urn:microsoft.com/office/officeart/2005/8/layout/list1"/>
    <dgm:cxn modelId="{7183CD47-0415-42F4-8355-DE9AC5A19FBA}" type="presParOf" srcId="{0DEB3668-54E0-774C-9893-BDE10A63F4F9}" destId="{75D13049-358D-F349-AA86-A6FA9C60A9D2}" srcOrd="15" destOrd="0" presId="urn:microsoft.com/office/officeart/2005/8/layout/list1"/>
    <dgm:cxn modelId="{1E30C2F0-0A0F-4591-81F7-E504D59E5C47}" type="presParOf" srcId="{0DEB3668-54E0-774C-9893-BDE10A63F4F9}" destId="{E2512ED8-1EE9-8F4A-85C6-A024E3EF8BDB}" srcOrd="16" destOrd="0" presId="urn:microsoft.com/office/officeart/2005/8/layout/list1"/>
    <dgm:cxn modelId="{73658B88-D7CE-42AF-9439-EA07178101EC}" type="presParOf" srcId="{E2512ED8-1EE9-8F4A-85C6-A024E3EF8BDB}" destId="{077BF149-8B9F-6C4E-90BD-C3C0E6743C26}" srcOrd="0" destOrd="0" presId="urn:microsoft.com/office/officeart/2005/8/layout/list1"/>
    <dgm:cxn modelId="{C57AFE62-469A-4576-92F6-53FAA9B70E68}" type="presParOf" srcId="{E2512ED8-1EE9-8F4A-85C6-A024E3EF8BDB}" destId="{2F291056-1547-6942-B2BF-46DF2DEC576F}" srcOrd="1" destOrd="0" presId="urn:microsoft.com/office/officeart/2005/8/layout/list1"/>
    <dgm:cxn modelId="{6F13EEB6-BA0F-4D34-86D9-3135040044E3}" type="presParOf" srcId="{0DEB3668-54E0-774C-9893-BDE10A63F4F9}" destId="{DF7EEE44-2F3A-F546-A4E8-B6ACD910D0AC}" srcOrd="17" destOrd="0" presId="urn:microsoft.com/office/officeart/2005/8/layout/list1"/>
    <dgm:cxn modelId="{7C18B19C-7F57-4D2B-A0E9-22A831539E96}" type="presParOf" srcId="{0DEB3668-54E0-774C-9893-BDE10A63F4F9}" destId="{5F4123BF-12D4-8445-9DE8-E316B41E8863}" srcOrd="18" destOrd="0" presId="urn:microsoft.com/office/officeart/2005/8/layout/list1"/>
    <dgm:cxn modelId="{53D9C173-59B0-8E40-8522-37C68857CA7F}" type="presParOf" srcId="{0DEB3668-54E0-774C-9893-BDE10A63F4F9}" destId="{12DE359A-85EF-174F-90A3-1D647ACF2EAB}" srcOrd="19" destOrd="0" presId="urn:microsoft.com/office/officeart/2005/8/layout/list1"/>
    <dgm:cxn modelId="{7EC5AEC6-EB00-654F-9A2F-21679AE903B7}" type="presParOf" srcId="{0DEB3668-54E0-774C-9893-BDE10A63F4F9}" destId="{D0A9CA1A-8D77-FC48-9A2D-6358606F70A6}" srcOrd="20" destOrd="0" presId="urn:microsoft.com/office/officeart/2005/8/layout/list1"/>
    <dgm:cxn modelId="{9B17231B-20D3-A041-A746-C3089EC654A5}" type="presParOf" srcId="{D0A9CA1A-8D77-FC48-9A2D-6358606F70A6}" destId="{7D066059-FE5B-D64C-89F7-015E59D44F93}" srcOrd="0" destOrd="0" presId="urn:microsoft.com/office/officeart/2005/8/layout/list1"/>
    <dgm:cxn modelId="{4D109BAA-0535-B54F-A6E3-24137BF0DA97}" type="presParOf" srcId="{D0A9CA1A-8D77-FC48-9A2D-6358606F70A6}" destId="{79E53E08-FF78-B047-AE81-D027013A19AF}" srcOrd="1" destOrd="0" presId="urn:microsoft.com/office/officeart/2005/8/layout/list1"/>
    <dgm:cxn modelId="{232A0418-73C3-1B4B-815F-E3287EA9874A}" type="presParOf" srcId="{0DEB3668-54E0-774C-9893-BDE10A63F4F9}" destId="{826F4516-7F51-8E42-B0B8-1F145C419A6E}" srcOrd="21" destOrd="0" presId="urn:microsoft.com/office/officeart/2005/8/layout/list1"/>
    <dgm:cxn modelId="{8CDDF319-4194-BF41-94EB-ABE19358E809}" type="presParOf" srcId="{0DEB3668-54E0-774C-9893-BDE10A63F4F9}" destId="{D057B0F0-A32D-204D-9AB0-E52CE7AEEF1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9BEED-40FB-E94C-ABE7-0361BC27496F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úplná</a:t>
          </a:r>
          <a:endParaRPr lang="en-US" sz="1700" kern="1200" dirty="0"/>
        </a:p>
      </dsp:txBody>
      <dsp:txXfrm>
        <a:off x="916483" y="1984"/>
        <a:ext cx="2030015" cy="1218009"/>
      </dsp:txXfrm>
    </dsp:sp>
    <dsp:sp modelId="{5D6DE760-A1C6-1744-9BD4-5475DD3FF390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snadno dostupná</a:t>
          </a:r>
          <a:endParaRPr lang="cs-CZ" sz="1700" b="1" kern="1200" dirty="0"/>
        </a:p>
      </dsp:txBody>
      <dsp:txXfrm>
        <a:off x="3149500" y="1984"/>
        <a:ext cx="2030015" cy="1218009"/>
      </dsp:txXfrm>
    </dsp:sp>
    <dsp:sp modelId="{2004976E-13D6-4342-A62D-ADC439D8378B}">
      <dsp:nvSpPr>
        <dsp:cNvPr id="0" name=""/>
        <dsp:cNvSpPr/>
      </dsp:nvSpPr>
      <dsp:spPr>
        <a:xfrm>
          <a:off x="935342" y="1422995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strojově čitelná</a:t>
          </a:r>
          <a:endParaRPr lang="cs-CZ" sz="1700" b="1" kern="1200" dirty="0"/>
        </a:p>
      </dsp:txBody>
      <dsp:txXfrm>
        <a:off x="935342" y="1422995"/>
        <a:ext cx="2030015" cy="1218009"/>
      </dsp:txXfrm>
    </dsp:sp>
    <dsp:sp modelId="{BA90A09C-3702-C542-B56A-6BE76234B6D8}">
      <dsp:nvSpPr>
        <dsp:cNvPr id="0" name=""/>
        <dsp:cNvSpPr/>
      </dsp:nvSpPr>
      <dsp:spPr>
        <a:xfrm>
          <a:off x="3168359" y="1422995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používající standardy s volně dostupnou specifikací</a:t>
          </a:r>
          <a:endParaRPr lang="cs-CZ" sz="1700" b="1" kern="1200" dirty="0"/>
        </a:p>
      </dsp:txBody>
      <dsp:txXfrm>
        <a:off x="3168359" y="1422995"/>
        <a:ext cx="2030015" cy="1218009"/>
      </dsp:txXfrm>
    </dsp:sp>
    <dsp:sp modelId="{4A4B6794-DFC3-4D42-87BE-3B7726CD2DBB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zpřístupněna za jasně definovaných podmínek užití dat s minimem omezení</a:t>
          </a:r>
          <a:endParaRPr lang="cs-CZ" sz="1700" b="1" kern="1200" dirty="0"/>
        </a:p>
      </dsp:txBody>
      <dsp:txXfrm>
        <a:off x="916483" y="2844006"/>
        <a:ext cx="2030015" cy="1218009"/>
      </dsp:txXfrm>
    </dsp:sp>
    <dsp:sp modelId="{A8215F3D-FC63-164A-A120-0C59D305779A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dostupná uživatelům při vynaložení minima možných nákladů</a:t>
          </a:r>
          <a:endParaRPr lang="cs-CZ" sz="1700" b="1" kern="1200" dirty="0"/>
        </a:p>
      </dsp:txBody>
      <dsp:txXfrm>
        <a:off x="3149500" y="2844006"/>
        <a:ext cx="2030015" cy="121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DBAF6-38C5-6F4A-A7C4-F396DE0405C9}">
      <dsp:nvSpPr>
        <dsp:cNvPr id="0" name=""/>
        <dsp:cNvSpPr/>
      </dsp:nvSpPr>
      <dsp:spPr>
        <a:xfrm>
          <a:off x="803586" y="2119"/>
          <a:ext cx="2261331" cy="14228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/>
            <a:t>Posílení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transparentnosti</a:t>
          </a:r>
          <a:r>
            <a:rPr lang="en-US" sz="2400" b="0" kern="1200" dirty="0" smtClean="0"/>
            <a:t> </a:t>
          </a:r>
          <a:endParaRPr lang="en-US" sz="2400" b="0" kern="1200" dirty="0"/>
        </a:p>
      </dsp:txBody>
      <dsp:txXfrm>
        <a:off x="803586" y="2119"/>
        <a:ext cx="2261331" cy="1422890"/>
      </dsp:txXfrm>
    </dsp:sp>
    <dsp:sp modelId="{8804863F-066A-5844-88DE-BB0C949A7E65}">
      <dsp:nvSpPr>
        <dsp:cNvPr id="0" name=""/>
        <dsp:cNvSpPr/>
      </dsp:nvSpPr>
      <dsp:spPr>
        <a:xfrm>
          <a:off x="3084108" y="2119"/>
          <a:ext cx="2261331" cy="14228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/>
            <a:t>Zdroj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nových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pracovních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nabídek</a:t>
          </a:r>
          <a:r>
            <a:rPr lang="en-US" sz="2400" b="0" kern="1200" dirty="0" smtClean="0"/>
            <a:t> a </a:t>
          </a:r>
          <a:r>
            <a:rPr lang="en-US" sz="2400" b="0" kern="1200" dirty="0" err="1" smtClean="0"/>
            <a:t>nových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služeb</a:t>
          </a:r>
          <a:endParaRPr lang="en-US" sz="2400" b="0" kern="1200" dirty="0"/>
        </a:p>
      </dsp:txBody>
      <dsp:txXfrm>
        <a:off x="3084108" y="2119"/>
        <a:ext cx="2261331" cy="1422890"/>
      </dsp:txXfrm>
    </dsp:sp>
    <dsp:sp modelId="{A447A765-2C7C-2E4B-9BBE-A8B6CD271C36}">
      <dsp:nvSpPr>
        <dsp:cNvPr id="0" name=""/>
        <dsp:cNvSpPr/>
      </dsp:nvSpPr>
      <dsp:spPr>
        <a:xfrm>
          <a:off x="5364630" y="2119"/>
          <a:ext cx="2261331" cy="14228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/>
            <a:t>Zefektivnění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veřejné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správy</a:t>
          </a:r>
          <a:r>
            <a:rPr lang="en-US" sz="2400" b="0" kern="1200" dirty="0" smtClean="0"/>
            <a:t> a </a:t>
          </a:r>
          <a:r>
            <a:rPr lang="en-US" sz="2400" b="0" kern="1200" dirty="0" err="1" smtClean="0"/>
            <a:t>zlepšení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kvality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života</a:t>
          </a:r>
          <a:endParaRPr lang="en-US" sz="2400" b="0" kern="1200" dirty="0"/>
        </a:p>
      </dsp:txBody>
      <dsp:txXfrm>
        <a:off x="5364630" y="2119"/>
        <a:ext cx="2261331" cy="1422890"/>
      </dsp:txXfrm>
    </dsp:sp>
    <dsp:sp modelId="{F52E6012-2411-A243-A74B-3C1AD28670B1}">
      <dsp:nvSpPr>
        <dsp:cNvPr id="0" name=""/>
        <dsp:cNvSpPr/>
      </dsp:nvSpPr>
      <dsp:spPr>
        <a:xfrm>
          <a:off x="803586" y="1444201"/>
          <a:ext cx="2261331" cy="14228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/>
            <a:t>Kontrola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veřejné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správy</a:t>
          </a:r>
          <a:r>
            <a:rPr lang="en-US" sz="2400" b="0" kern="1200" dirty="0" smtClean="0"/>
            <a:t> </a:t>
          </a:r>
          <a:endParaRPr lang="en-US" sz="2400" b="0" kern="1200" dirty="0"/>
        </a:p>
      </dsp:txBody>
      <dsp:txXfrm>
        <a:off x="803586" y="1444201"/>
        <a:ext cx="2261331" cy="1422890"/>
      </dsp:txXfrm>
    </dsp:sp>
    <dsp:sp modelId="{EA3AAE29-6A0B-404C-A872-38E7FCE96D12}">
      <dsp:nvSpPr>
        <dsp:cNvPr id="0" name=""/>
        <dsp:cNvSpPr/>
      </dsp:nvSpPr>
      <dsp:spPr>
        <a:xfrm>
          <a:off x="3084108" y="1444201"/>
          <a:ext cx="2261331" cy="14228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/>
            <a:t>Zapojení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občanů</a:t>
          </a:r>
          <a:r>
            <a:rPr lang="en-US" sz="2400" b="0" kern="1200" dirty="0" smtClean="0"/>
            <a:t> do </a:t>
          </a:r>
          <a:r>
            <a:rPr lang="en-US" sz="2400" b="0" kern="1200" dirty="0" err="1" smtClean="0"/>
            <a:t>rozhodování</a:t>
          </a:r>
          <a:endParaRPr lang="en-US" sz="2400" b="0" kern="1200" dirty="0"/>
        </a:p>
      </dsp:txBody>
      <dsp:txXfrm>
        <a:off x="3084108" y="1444201"/>
        <a:ext cx="2261331" cy="1422890"/>
      </dsp:txXfrm>
    </dsp:sp>
    <dsp:sp modelId="{7D86E40E-CA65-8F46-9DC7-19EADA4EBA45}">
      <dsp:nvSpPr>
        <dsp:cNvPr id="0" name=""/>
        <dsp:cNvSpPr/>
      </dsp:nvSpPr>
      <dsp:spPr>
        <a:xfrm>
          <a:off x="5364630" y="1444201"/>
          <a:ext cx="2261331" cy="14228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/>
            <a:t>Datová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žurnalistika</a:t>
          </a:r>
          <a:endParaRPr lang="en-US" sz="2400" b="0" kern="1200" dirty="0"/>
        </a:p>
      </dsp:txBody>
      <dsp:txXfrm>
        <a:off x="5364630" y="1444201"/>
        <a:ext cx="2261331" cy="1422890"/>
      </dsp:txXfrm>
    </dsp:sp>
    <dsp:sp modelId="{CAA620A5-B62B-9046-8B8C-DA4CCAC584D7}">
      <dsp:nvSpPr>
        <dsp:cNvPr id="0" name=""/>
        <dsp:cNvSpPr/>
      </dsp:nvSpPr>
      <dsp:spPr>
        <a:xfrm>
          <a:off x="1943847" y="2886282"/>
          <a:ext cx="2261331" cy="14228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/>
            <a:t>Nové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ekonomické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přiležitosti</a:t>
          </a:r>
          <a:endParaRPr lang="en-US" sz="2400" b="0" kern="1200" dirty="0" smtClean="0"/>
        </a:p>
      </dsp:txBody>
      <dsp:txXfrm>
        <a:off x="1943847" y="2886282"/>
        <a:ext cx="2261331" cy="1422890"/>
      </dsp:txXfrm>
    </dsp:sp>
    <dsp:sp modelId="{751FDB3A-3F50-BC49-BF1C-64A5221EC72C}">
      <dsp:nvSpPr>
        <dsp:cNvPr id="0" name=""/>
        <dsp:cNvSpPr/>
      </dsp:nvSpPr>
      <dsp:spPr>
        <a:xfrm>
          <a:off x="4224369" y="2886282"/>
          <a:ext cx="2261331" cy="14228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Data </a:t>
          </a:r>
          <a:r>
            <a:rPr lang="en-US" sz="2400" b="0" kern="1200" dirty="0" err="1" smtClean="0"/>
            <a:t>jako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nová</a:t>
          </a:r>
          <a:r>
            <a:rPr lang="en-US" sz="2400" b="0" kern="1200" dirty="0" smtClean="0"/>
            <a:t> </a:t>
          </a:r>
          <a:r>
            <a:rPr lang="en-US" sz="2400" b="0" kern="1200" dirty="0" err="1" smtClean="0"/>
            <a:t>nevyčerpatelná</a:t>
          </a:r>
          <a:r>
            <a:rPr lang="en-US" sz="2400" b="0" kern="1200" dirty="0" smtClean="0"/>
            <a:t> “</a:t>
          </a:r>
          <a:r>
            <a:rPr lang="en-US" sz="2400" b="0" kern="1200" dirty="0" err="1" smtClean="0"/>
            <a:t>surovina</a:t>
          </a:r>
          <a:r>
            <a:rPr lang="en-US" sz="2400" b="0" kern="1200" dirty="0" smtClean="0"/>
            <a:t>”</a:t>
          </a:r>
        </a:p>
      </dsp:txBody>
      <dsp:txXfrm>
        <a:off x="4224369" y="2886282"/>
        <a:ext cx="2261331" cy="1422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2E08-98BD-C745-A50D-1D02C829FB30}">
      <dsp:nvSpPr>
        <dsp:cNvPr id="0" name=""/>
        <dsp:cNvSpPr/>
      </dsp:nvSpPr>
      <dsp:spPr>
        <a:xfrm>
          <a:off x="0" y="355966"/>
          <a:ext cx="847248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575C5-8BAC-D646-8D25-290EDA2FD036}">
      <dsp:nvSpPr>
        <dsp:cNvPr id="0" name=""/>
        <dsp:cNvSpPr/>
      </dsp:nvSpPr>
      <dsp:spPr>
        <a:xfrm>
          <a:off x="423624" y="57837"/>
          <a:ext cx="7847437" cy="4687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168" tIns="0" rIns="2241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Strategický rámec rozvoje veřejné správy ČR pro období 2014 – 2020 </a:t>
          </a:r>
        </a:p>
      </dsp:txBody>
      <dsp:txXfrm>
        <a:off x="446505" y="80718"/>
        <a:ext cx="7801675" cy="422961"/>
      </dsp:txXfrm>
    </dsp:sp>
    <dsp:sp modelId="{580C0479-9687-4F49-A0CD-4909E29B9619}">
      <dsp:nvSpPr>
        <dsp:cNvPr id="0" name=""/>
        <dsp:cNvSpPr/>
      </dsp:nvSpPr>
      <dsp:spPr>
        <a:xfrm>
          <a:off x="0" y="1014769"/>
          <a:ext cx="847248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19BB5-891C-724F-A65E-81FCC4A82F3E}">
      <dsp:nvSpPr>
        <dsp:cNvPr id="0" name=""/>
        <dsp:cNvSpPr/>
      </dsp:nvSpPr>
      <dsp:spPr>
        <a:xfrm>
          <a:off x="423624" y="723166"/>
          <a:ext cx="7847437" cy="4687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168" tIns="0" rIns="2241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Akční plán boje s korupcí na rok 2018</a:t>
          </a:r>
        </a:p>
      </dsp:txBody>
      <dsp:txXfrm>
        <a:off x="446505" y="746047"/>
        <a:ext cx="7801675" cy="422961"/>
      </dsp:txXfrm>
    </dsp:sp>
    <dsp:sp modelId="{9D57759A-5587-CF4D-AEA9-CC16A945B11C}">
      <dsp:nvSpPr>
        <dsp:cNvPr id="0" name=""/>
        <dsp:cNvSpPr/>
      </dsp:nvSpPr>
      <dsp:spPr>
        <a:xfrm>
          <a:off x="0" y="1673572"/>
          <a:ext cx="847248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1F439-012C-FF42-ACD8-4455F2213213}">
      <dsp:nvSpPr>
        <dsp:cNvPr id="0" name=""/>
        <dsp:cNvSpPr/>
      </dsp:nvSpPr>
      <dsp:spPr>
        <a:xfrm>
          <a:off x="423624" y="1381969"/>
          <a:ext cx="7847437" cy="4687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168" tIns="0" rIns="2241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Akční plán České republiky Partnerství pro otevřené vládnutí na období let 2016 až 2018</a:t>
          </a:r>
        </a:p>
      </dsp:txBody>
      <dsp:txXfrm>
        <a:off x="446505" y="1404850"/>
        <a:ext cx="7801675" cy="422961"/>
      </dsp:txXfrm>
    </dsp:sp>
    <dsp:sp modelId="{7A66F834-F408-D649-A0D3-BEC6D4D098A3}">
      <dsp:nvSpPr>
        <dsp:cNvPr id="0" name=""/>
        <dsp:cNvSpPr/>
      </dsp:nvSpPr>
      <dsp:spPr>
        <a:xfrm>
          <a:off x="0" y="2332375"/>
          <a:ext cx="847248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908E2-CBE8-804E-8C44-DA884EC20770}">
      <dsp:nvSpPr>
        <dsp:cNvPr id="0" name=""/>
        <dsp:cNvSpPr/>
      </dsp:nvSpPr>
      <dsp:spPr>
        <a:xfrm>
          <a:off x="423624" y="2040772"/>
          <a:ext cx="7847437" cy="4687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168" tIns="0" rIns="2241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Strategie rozvoje ICT služeb VS</a:t>
          </a:r>
        </a:p>
      </dsp:txBody>
      <dsp:txXfrm>
        <a:off x="446505" y="2063653"/>
        <a:ext cx="7801675" cy="422961"/>
      </dsp:txXfrm>
    </dsp:sp>
    <dsp:sp modelId="{5F4123BF-12D4-8445-9DE8-E316B41E8863}">
      <dsp:nvSpPr>
        <dsp:cNvPr id="0" name=""/>
        <dsp:cNvSpPr/>
      </dsp:nvSpPr>
      <dsp:spPr>
        <a:xfrm>
          <a:off x="0" y="2997859"/>
          <a:ext cx="8472487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559" tIns="249936" rIns="6575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 smtClean="0"/>
            <a:t>Nové trendy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 smtClean="0"/>
            <a:t>Nové výzvy</a:t>
          </a:r>
        </a:p>
      </dsp:txBody>
      <dsp:txXfrm>
        <a:off x="0" y="2997859"/>
        <a:ext cx="8472487" cy="926100"/>
      </dsp:txXfrm>
    </dsp:sp>
    <dsp:sp modelId="{2F291056-1547-6942-B2BF-46DF2DEC576F}">
      <dsp:nvSpPr>
        <dsp:cNvPr id="0" name=""/>
        <dsp:cNvSpPr/>
      </dsp:nvSpPr>
      <dsp:spPr>
        <a:xfrm>
          <a:off x="423624" y="2699575"/>
          <a:ext cx="7847437" cy="4687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168" tIns="0" rIns="2241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Akční plán pro rozvoj digitální trhu</a:t>
          </a:r>
        </a:p>
      </dsp:txBody>
      <dsp:txXfrm>
        <a:off x="446505" y="2722456"/>
        <a:ext cx="7801675" cy="422961"/>
      </dsp:txXfrm>
    </dsp:sp>
    <dsp:sp modelId="{D057B0F0-A32D-204D-9AB0-E52CE7AEEF13}">
      <dsp:nvSpPr>
        <dsp:cNvPr id="0" name=""/>
        <dsp:cNvSpPr/>
      </dsp:nvSpPr>
      <dsp:spPr>
        <a:xfrm>
          <a:off x="0" y="4159199"/>
          <a:ext cx="847248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53E08-FF78-B047-AE81-D027013A19AF}">
      <dsp:nvSpPr>
        <dsp:cNvPr id="0" name=""/>
        <dsp:cNvSpPr/>
      </dsp:nvSpPr>
      <dsp:spPr>
        <a:xfrm>
          <a:off x="423624" y="3982079"/>
          <a:ext cx="593074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168" tIns="0" rIns="2241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Akční plán pro Společnost 4.0</a:t>
          </a:r>
        </a:p>
      </dsp:txBody>
      <dsp:txXfrm>
        <a:off x="440917" y="3999372"/>
        <a:ext cx="589615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87F3E-B5F5-4EDF-8A2B-2CF3EAE0310D}" type="datetimeFigureOut">
              <a:rPr lang="cs-CZ" smtClean="0"/>
              <a:t>06.02.18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6BBF3-BAF2-4F55-B3BD-42C9350B9A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7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Martin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BBF3-BAF2-4F55-B3BD-42C9350B9A4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7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  <a:p>
            <a:r>
              <a:rPr lang="cs-CZ" sz="1200" dirty="0" smtClean="0"/>
              <a:t>Požadavky </a:t>
            </a:r>
            <a:r>
              <a:rPr lang="cs-CZ" sz="1200" dirty="0"/>
              <a:t>na podmínky užití otevřených dat:</a:t>
            </a:r>
          </a:p>
          <a:p>
            <a:pPr lvl="1"/>
            <a:r>
              <a:rPr lang="cs-CZ" sz="1200" dirty="0"/>
              <a:t>Neomezují jejich uživatele ve způsobu použití dat.</a:t>
            </a:r>
          </a:p>
          <a:p>
            <a:pPr lvl="1"/>
            <a:r>
              <a:rPr lang="cs-CZ" sz="1200" dirty="0"/>
              <a:t>Opravňují uživatele k jejich dalšímu šíření.</a:t>
            </a:r>
          </a:p>
          <a:p>
            <a:pPr lvl="1"/>
            <a:r>
              <a:rPr lang="cs-CZ" sz="1200" dirty="0"/>
              <a:t>Při dalším šíření musí mít všichni uživatelé stejná oprávnění s daty nakládat.</a:t>
            </a:r>
          </a:p>
          <a:p>
            <a:pPr lvl="1"/>
            <a:r>
              <a:rPr lang="cs-CZ" sz="1200" dirty="0"/>
              <a:t>Cílem je umožnit šíření dat pro nekomerční i komerční účely.</a:t>
            </a:r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EB020-AD7B-0042-8DF4-919FB98623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Posílení</a:t>
            </a:r>
            <a:r>
              <a:rPr lang="cs-CZ" baseline="0" dirty="0" smtClean="0"/>
              <a:t> důvěryhodnosti </a:t>
            </a:r>
          </a:p>
          <a:p>
            <a:r>
              <a:rPr lang="cs-CZ" baseline="0" dirty="0" smtClean="0"/>
              <a:t>Zlepšení image instituce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38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EB020-AD7B-0042-8DF4-919FB98623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7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rámci těchto</a:t>
            </a:r>
            <a:r>
              <a:rPr lang="cs-CZ" baseline="0" dirty="0" smtClean="0"/>
              <a:t> strategických dokumentů chtěl bych zdůraznit další strategii plán rozvoje ICT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BBF3-BAF2-4F55-B3BD-42C9350B9A4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91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0DC0D-9745-465C-B68E-E93DA6D1005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44" y="1428738"/>
            <a:ext cx="7772400" cy="1470025"/>
          </a:xfrm>
        </p:spPr>
        <p:txBody>
          <a:bodyPr/>
          <a:lstStyle>
            <a:lvl1pPr algn="l">
              <a:defRPr>
                <a:solidFill>
                  <a:srgbClr val="00A9E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44" y="385762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2844" y="635796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9. 12. 2016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37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5720" y="1600202"/>
            <a:ext cx="8401080" cy="45259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6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6. 12. 2016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Prezentace - Výbor pro architekturu a strategii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06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 algn="l"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5720" y="1285861"/>
            <a:ext cx="6191280" cy="484030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6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6. 12. 2016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Prezentace - Výbor pro architekturu a strategii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46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2"/>
            <a:ext cx="8472518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6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9. 12. 2016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67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4357696"/>
            <a:ext cx="77724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28574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6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9. 12. 2016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1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6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9. 12. 2016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09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3" y="15033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4283" y="214311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214282" y="6324593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9. 12. 2016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33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214282" y="635796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9. 12. 2016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62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214282" y="635796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9. 12. 2016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62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3" y="1142984"/>
            <a:ext cx="3294065" cy="1285884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3" y="2500308"/>
            <a:ext cx="3251231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6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9. 12. 2016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01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6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6. 12. 2016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Prezentace - Výbor pro architekturu a strategii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467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velkybubli_CJ_1502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61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cs-CZ" sz="3600" kern="1200" dirty="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opendata.gov.cz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gov.cz/" TargetMode="External"/><Relationship Id="rId4" Type="http://schemas.openxmlformats.org/officeDocument/2006/relationships/hyperlink" Target="https://nkod.opendata.cz/" TargetMode="External"/><Relationship Id="rId5" Type="http://schemas.openxmlformats.org/officeDocument/2006/relationships/hyperlink" Target="mailto:otevrenadata@mvcr.cz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pendata.gov.c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2" Type="http://schemas.openxmlformats.org/officeDocument/2006/relationships/hyperlink" Target="file:///localhost/htttp/::opendata.gov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ta.london.gov.uk/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848872" cy="1656184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Otevřená data v České republice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cs-CZ" dirty="0" smtClean="0"/>
              <a:t>Michal Kubáň</a:t>
            </a:r>
          </a:p>
          <a:p>
            <a:pPr algn="ctr"/>
            <a:r>
              <a:rPr lang="cs-CZ" dirty="0" smtClean="0"/>
              <a:t>Národní koordinátor otevřených dat</a:t>
            </a:r>
          </a:p>
          <a:p>
            <a:pPr algn="ctr"/>
            <a:r>
              <a:rPr lang="cs-CZ" dirty="0" smtClean="0"/>
              <a:t>Odbor hlavního architekta </a:t>
            </a:r>
            <a:r>
              <a:rPr lang="cs-CZ" dirty="0" err="1" smtClean="0"/>
              <a:t>eGovernmentu</a:t>
            </a:r>
            <a:r>
              <a:rPr lang="cs-CZ" dirty="0" smtClean="0"/>
              <a:t> (MV ČR)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Praha, 9. 2. 2017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24443"/>
            <a:ext cx="5129059" cy="5430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766" y="260648"/>
            <a:ext cx="6624228" cy="1143000"/>
          </a:xfrm>
        </p:spPr>
        <p:txBody>
          <a:bodyPr/>
          <a:lstStyle/>
          <a:p>
            <a:r>
              <a:rPr lang="cs-CZ" sz="3000" dirty="0" smtClean="0"/>
              <a:t>Informační portál otevřených dat </a:t>
            </a:r>
            <a:endParaRPr lang="en-US" sz="3000" dirty="0"/>
          </a:p>
        </p:txBody>
      </p:sp>
      <p:sp>
        <p:nvSpPr>
          <p:cNvPr id="11" name="Obdélník 9"/>
          <p:cNvSpPr>
            <a:spLocks noGrp="1"/>
          </p:cNvSpPr>
          <p:nvPr>
            <p:ph idx="1"/>
          </p:nvPr>
        </p:nvSpPr>
        <p:spPr>
          <a:xfrm>
            <a:off x="107504" y="1399736"/>
            <a:ext cx="7244562" cy="4967514"/>
          </a:xfrm>
          <a:prstGeom prst="rect">
            <a:avLst/>
          </a:prstGeom>
          <a:noFill/>
          <a:effectLst>
            <a:outerShdw sx="1000" sy="1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endParaRPr lang="cs-CZ" sz="2400" dirty="0">
              <a:solidFill>
                <a:srgbClr val="00A9E2"/>
              </a:solidFill>
              <a:hlinkClick r:id="rId3"/>
            </a:endParaRPr>
          </a:p>
          <a:p>
            <a:r>
              <a:rPr lang="cs-CZ" sz="2400" dirty="0">
                <a:solidFill>
                  <a:srgbClr val="00A9E2"/>
                </a:solidFill>
              </a:rPr>
              <a:t>Základní pojmy</a:t>
            </a:r>
          </a:p>
          <a:p>
            <a:r>
              <a:rPr lang="cs-CZ" sz="2400" dirty="0">
                <a:solidFill>
                  <a:srgbClr val="00A9E2"/>
                </a:solidFill>
              </a:rPr>
              <a:t>Důvody otevírání dat</a:t>
            </a:r>
          </a:p>
          <a:p>
            <a:r>
              <a:rPr lang="cs-CZ" sz="2400" dirty="0">
                <a:solidFill>
                  <a:srgbClr val="00A9E2"/>
                </a:solidFill>
              </a:rPr>
              <a:t>Postupy otevírání dat</a:t>
            </a:r>
          </a:p>
          <a:p>
            <a:r>
              <a:rPr lang="cs-CZ" sz="2400" dirty="0">
                <a:solidFill>
                  <a:srgbClr val="00A9E2"/>
                </a:solidFill>
              </a:rPr>
              <a:t>Vzorové publikační plány</a:t>
            </a:r>
          </a:p>
          <a:p>
            <a:r>
              <a:rPr lang="cs-CZ" sz="2400" dirty="0">
                <a:solidFill>
                  <a:srgbClr val="00A9E2"/>
                </a:solidFill>
              </a:rPr>
              <a:t>Vzory interních směrnic</a:t>
            </a:r>
          </a:p>
          <a:p>
            <a:r>
              <a:rPr lang="cs-CZ" sz="2400" dirty="0">
                <a:solidFill>
                  <a:srgbClr val="00A9E2"/>
                </a:solidFill>
              </a:rPr>
              <a:t>Probíhající školení</a:t>
            </a:r>
          </a:p>
          <a:p>
            <a:r>
              <a:rPr lang="cs-CZ" sz="2400" dirty="0">
                <a:solidFill>
                  <a:srgbClr val="00A9E2"/>
                </a:solidFill>
              </a:rPr>
              <a:t>Aktuality</a:t>
            </a:r>
          </a:p>
          <a:p>
            <a:r>
              <a:rPr lang="cs-CZ" sz="2400" dirty="0" smtClean="0">
                <a:solidFill>
                  <a:srgbClr val="00A9E2"/>
                </a:solidFill>
              </a:rPr>
              <a:t>Kontakty</a:t>
            </a:r>
            <a:endParaRPr lang="cs-CZ" sz="2400" dirty="0">
              <a:solidFill>
                <a:srgbClr val="00A9E2"/>
              </a:solidFill>
              <a:hlinkClick r:id="rId3"/>
            </a:endParaRPr>
          </a:p>
          <a:p>
            <a:endParaRPr lang="cs-CZ" sz="2400" dirty="0">
              <a:solidFill>
                <a:srgbClr val="00A9E2"/>
              </a:solidFill>
              <a:hlinkClick r:id="rId3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A9E2"/>
                </a:solidFill>
                <a:hlinkClick r:id="rId3"/>
              </a:rPr>
              <a:t>http</a:t>
            </a:r>
            <a:r>
              <a:rPr lang="cs-CZ" sz="2800" dirty="0">
                <a:solidFill>
                  <a:srgbClr val="00A9E2"/>
                </a:solidFill>
                <a:hlinkClick r:id="rId3"/>
              </a:rPr>
              <a:t>://opendata.gov.cz</a:t>
            </a:r>
            <a:endParaRPr lang="cs-CZ" sz="2800" dirty="0">
              <a:solidFill>
                <a:srgbClr val="00A9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Národní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r>
              <a:rPr lang="en-US" dirty="0" smtClean="0"/>
              <a:t> </a:t>
            </a:r>
            <a:r>
              <a:rPr lang="en-US" dirty="0" err="1" smtClean="0"/>
              <a:t>otevřených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755300" y="6092638"/>
            <a:ext cx="2448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dirty="0" smtClean="0">
                <a:solidFill>
                  <a:srgbClr val="C00000"/>
                </a:solidFill>
              </a:rPr>
              <a:t>Beta verze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9540"/>
            <a:ext cx="8472487" cy="4273792"/>
          </a:xfrm>
        </p:spPr>
      </p:pic>
      <p:sp>
        <p:nvSpPr>
          <p:cNvPr id="10" name="TextBox 9"/>
          <p:cNvSpPr txBox="1"/>
          <p:nvPr/>
        </p:nvSpPr>
        <p:spPr>
          <a:xfrm>
            <a:off x="3923928" y="5973332"/>
            <a:ext cx="4762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A9E2"/>
                </a:solidFill>
              </a:rPr>
              <a:t>https://</a:t>
            </a:r>
            <a:r>
              <a:rPr lang="en-US" sz="2600" b="1" dirty="0" err="1">
                <a:solidFill>
                  <a:srgbClr val="00A9E2"/>
                </a:solidFill>
              </a:rPr>
              <a:t>data.gov.cz.opendata.cz</a:t>
            </a:r>
            <a:r>
              <a:rPr lang="en-US" sz="2600" b="1" dirty="0">
                <a:solidFill>
                  <a:srgbClr val="00A9E2"/>
                </a:solidFill>
              </a:rPr>
              <a:t>/</a:t>
            </a:r>
            <a:endParaRPr lang="en-US" sz="2600" b="1" dirty="0">
              <a:solidFill>
                <a:srgbClr val="00A9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Národní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r>
              <a:rPr lang="en-US" dirty="0" smtClean="0"/>
              <a:t> </a:t>
            </a:r>
            <a:r>
              <a:rPr lang="en-US" dirty="0" err="1" smtClean="0"/>
              <a:t>otevřených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1026" name="Picture 2" descr="https://lh3.googleusercontent.com/_a4Aa4yFJOuKCQl9mTQMl3UzuSjsrYOV5-nCPaICTb47Q_WAmPa_HgG1N99hsSvSjIt__fJUfU8MX7ptZuZSDM3l9Cf3bbw28OQbMCRCX8ougB48NQFG2LTNhhEuneX85sEDIRQlx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18" y="1556792"/>
            <a:ext cx="82768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4628" y="1354918"/>
            <a:ext cx="2448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dirty="0" smtClean="0">
                <a:solidFill>
                  <a:srgbClr val="C00000"/>
                </a:solidFill>
              </a:rPr>
              <a:t>Beta verze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0376" y="5973332"/>
            <a:ext cx="3816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A9E2"/>
                </a:solidFill>
              </a:rPr>
              <a:t>https://</a:t>
            </a:r>
            <a:r>
              <a:rPr lang="en-US" sz="2600" b="1" dirty="0" err="1" smtClean="0">
                <a:solidFill>
                  <a:srgbClr val="00A9E2"/>
                </a:solidFill>
              </a:rPr>
              <a:t>nkod.opendata.cz</a:t>
            </a:r>
            <a:endParaRPr lang="en-US" sz="2600" b="1" dirty="0">
              <a:solidFill>
                <a:srgbClr val="00A9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3778" y="188640"/>
            <a:ext cx="5670630" cy="187220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Nabídka konzultací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82453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Nabídka konzultací pro OVM:</a:t>
            </a:r>
          </a:p>
          <a:p>
            <a:pPr lvl="1"/>
            <a:r>
              <a:rPr lang="cs-CZ" dirty="0" smtClean="0"/>
              <a:t>Analýze dat a tvorbě publikačního plánu</a:t>
            </a:r>
          </a:p>
          <a:p>
            <a:pPr lvl="2"/>
            <a:r>
              <a:rPr lang="cs-CZ" dirty="0" smtClean="0"/>
              <a:t>Podpora při volbě stupně otevřenosti.</a:t>
            </a:r>
          </a:p>
          <a:p>
            <a:pPr lvl="2"/>
            <a:r>
              <a:rPr lang="cs-CZ" dirty="0" smtClean="0"/>
              <a:t>Podpora při validaci přínosů a rizik datových sad.</a:t>
            </a:r>
          </a:p>
          <a:p>
            <a:pPr lvl="2"/>
            <a:r>
              <a:rPr lang="cs-CZ" dirty="0" smtClean="0"/>
              <a:t>Podpora během tvorby harmonogramu otevírání dat.</a:t>
            </a:r>
          </a:p>
          <a:p>
            <a:pPr lvl="1"/>
            <a:r>
              <a:rPr lang="cs-CZ" dirty="0" smtClean="0"/>
              <a:t>Tvorbě datových sad</a:t>
            </a:r>
          </a:p>
          <a:p>
            <a:pPr lvl="2"/>
            <a:r>
              <a:rPr lang="cs-CZ" dirty="0" smtClean="0"/>
              <a:t>Podpora definování struktury dat.</a:t>
            </a:r>
          </a:p>
          <a:p>
            <a:pPr lvl="1"/>
            <a:r>
              <a:rPr lang="cs-CZ" dirty="0" smtClean="0"/>
              <a:t>Publikaci datových sad</a:t>
            </a:r>
          </a:p>
          <a:p>
            <a:pPr lvl="2"/>
            <a:r>
              <a:rPr lang="cs-CZ" dirty="0" smtClean="0"/>
              <a:t>Podpora při tvorbě a katalogizaci datových sad a případně jejich distribucí.</a:t>
            </a:r>
          </a:p>
          <a:p>
            <a:pPr lvl="2"/>
            <a:r>
              <a:rPr lang="cs-CZ" dirty="0" smtClean="0"/>
              <a:t>Konzultace způsobu spravování katalogizačního záznamu.</a:t>
            </a:r>
          </a:p>
          <a:p>
            <a:pPr lvl="1"/>
            <a:r>
              <a:rPr lang="cs-CZ" dirty="0" smtClean="0"/>
              <a:t>Použití lokálního katalogu</a:t>
            </a:r>
          </a:p>
          <a:p>
            <a:pPr lvl="1"/>
            <a:endParaRPr lang="cs-CZ" dirty="0" smtClean="0"/>
          </a:p>
          <a:p>
            <a:pPr lvl="2"/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Otevřená</a:t>
            </a:r>
            <a:r>
              <a:rPr lang="en-US" dirty="0" smtClean="0"/>
              <a:t> data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webu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Postupy</a:t>
            </a:r>
            <a:r>
              <a:rPr lang="en-US" dirty="0"/>
              <a:t>, </a:t>
            </a:r>
            <a:r>
              <a:rPr lang="en-US" dirty="0" err="1"/>
              <a:t>návody</a:t>
            </a:r>
            <a:r>
              <a:rPr lang="en-US" dirty="0"/>
              <a:t>, </a:t>
            </a:r>
            <a:r>
              <a:rPr lang="en-US" dirty="0" err="1"/>
              <a:t>šablony</a:t>
            </a:r>
            <a:r>
              <a:rPr lang="en-US" dirty="0"/>
              <a:t>, </a:t>
            </a:r>
            <a:r>
              <a:rPr lang="en-US" dirty="0" err="1"/>
              <a:t>popisy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https://opendata.gov.cz</a:t>
            </a:r>
            <a:endParaRPr lang="en-US" dirty="0"/>
          </a:p>
          <a:p>
            <a:r>
              <a:rPr lang="en-US" dirty="0" err="1"/>
              <a:t>Národní</a:t>
            </a:r>
            <a:r>
              <a:rPr lang="en-US" dirty="0"/>
              <a:t> </a:t>
            </a:r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otevřených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(NKOD): </a:t>
            </a:r>
            <a:r>
              <a:rPr lang="en-US" u="sng" dirty="0">
                <a:hlinkClick r:id="rId3"/>
              </a:rPr>
              <a:t>https://data.gov.cz</a:t>
            </a:r>
            <a:r>
              <a:rPr lang="en-US" dirty="0"/>
              <a:t> </a:t>
            </a:r>
          </a:p>
          <a:p>
            <a:r>
              <a:rPr lang="en-US" dirty="0" err="1"/>
              <a:t>Alternativní</a:t>
            </a:r>
            <a:r>
              <a:rPr lang="en-US" dirty="0"/>
              <a:t> NKOD: </a:t>
            </a:r>
            <a:r>
              <a:rPr lang="en-US" u="sng" dirty="0">
                <a:hlinkClick r:id="rId4"/>
              </a:rPr>
              <a:t>https://nkod.opendata.cz</a:t>
            </a:r>
            <a:endParaRPr lang="en-US" dirty="0"/>
          </a:p>
          <a:p>
            <a:r>
              <a:rPr lang="en-US" dirty="0" err="1"/>
              <a:t>Národní</a:t>
            </a:r>
            <a:r>
              <a:rPr lang="en-US" dirty="0"/>
              <a:t> </a:t>
            </a:r>
            <a:r>
              <a:rPr lang="en-US" dirty="0" err="1"/>
              <a:t>koordinátor</a:t>
            </a:r>
            <a:r>
              <a:rPr lang="en-US" dirty="0"/>
              <a:t> </a:t>
            </a:r>
            <a:r>
              <a:rPr lang="en-US" dirty="0" err="1"/>
              <a:t>otevřených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: </a:t>
            </a:r>
            <a:r>
              <a:rPr lang="en-US" u="sng" dirty="0" smtClean="0">
                <a:hlinkClick r:id="rId5"/>
              </a:rPr>
              <a:t>otevrenadata@mvcr.cz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6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96039" y="5157192"/>
            <a:ext cx="2470549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@</a:t>
            </a:r>
            <a:r>
              <a:rPr lang="cs-CZ" b="1" dirty="0" err="1" smtClean="0"/>
              <a:t>otevrenadata</a:t>
            </a:r>
            <a:r>
              <a:rPr lang="cs-CZ" b="1" dirty="0"/>
              <a:t/>
            </a:r>
            <a:br>
              <a:rPr lang="cs-CZ" b="1" dirty="0"/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7944" y="589965"/>
            <a:ext cx="4680520" cy="5853113"/>
          </a:xfrm>
        </p:spPr>
        <p:txBody>
          <a:bodyPr/>
          <a:lstStyle/>
          <a:p>
            <a:pPr marL="0" indent="0" algn="ctr">
              <a:buNone/>
            </a:pPr>
            <a:endParaRPr lang="cs-CZ" dirty="0" smtClean="0">
              <a:solidFill>
                <a:srgbClr val="0076B7"/>
              </a:solidFill>
            </a:endParaRPr>
          </a:p>
          <a:p>
            <a:pPr marL="0" indent="0" algn="ctr">
              <a:buNone/>
            </a:pPr>
            <a:endParaRPr lang="cs-CZ" dirty="0" smtClean="0">
              <a:solidFill>
                <a:srgbClr val="0076B7"/>
              </a:solidFill>
            </a:endParaRPr>
          </a:p>
          <a:p>
            <a:pPr marL="0" indent="0" algn="ctr">
              <a:buNone/>
            </a:pPr>
            <a:endParaRPr lang="cs-CZ" dirty="0" smtClean="0">
              <a:solidFill>
                <a:srgbClr val="0076B7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76B7"/>
                </a:solidFill>
              </a:rPr>
              <a:t>Michal Kubá</a:t>
            </a:r>
            <a:r>
              <a:rPr lang="cs-CZ" b="1" dirty="0">
                <a:solidFill>
                  <a:srgbClr val="0076B7"/>
                </a:solidFill>
              </a:rPr>
              <a:t>ň</a:t>
            </a:r>
            <a:endParaRPr lang="cs-CZ" b="1" dirty="0" smtClean="0">
              <a:solidFill>
                <a:srgbClr val="0076B7"/>
              </a:solidFill>
            </a:endParaRPr>
          </a:p>
          <a:p>
            <a:pPr marL="0" indent="0" algn="ctr">
              <a:buNone/>
            </a:pPr>
            <a:r>
              <a:rPr lang="cs-CZ" dirty="0" err="1" smtClean="0">
                <a:solidFill>
                  <a:srgbClr val="0076B7"/>
                </a:solidFill>
              </a:rPr>
              <a:t>michal.kuban</a:t>
            </a:r>
            <a:r>
              <a:rPr lang="en-US" dirty="0" smtClean="0">
                <a:solidFill>
                  <a:srgbClr val="0076B7"/>
                </a:solidFill>
              </a:rPr>
              <a:t>@mvcr.cz</a:t>
            </a:r>
            <a:endParaRPr lang="cs-CZ" dirty="0">
              <a:solidFill>
                <a:srgbClr val="0076B7"/>
              </a:solidFill>
            </a:endParaRPr>
          </a:p>
          <a:p>
            <a:pPr marL="0" indent="0" algn="ctr">
              <a:buNone/>
            </a:pPr>
            <a:r>
              <a:rPr lang="cs-CZ" dirty="0" smtClean="0">
                <a:hlinkClick r:id="" action="ppaction://hlinkfile"/>
              </a:rPr>
              <a:t>htttp</a:t>
            </a:r>
            <a:r>
              <a:rPr lang="cs-CZ" dirty="0">
                <a:hlinkClick r:id="rId2" action="ppaction://hlinkfile"/>
              </a:rPr>
              <a:t>://</a:t>
            </a:r>
            <a:r>
              <a:rPr lang="cs-CZ" dirty="0" smtClean="0">
                <a:hlinkClick r:id="rId2" action="ppaction://hlinkfile"/>
              </a:rPr>
              <a:t>opendata.gov.cz</a:t>
            </a:r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pic>
        <p:nvPicPr>
          <p:cNvPr id="9" name="Picture 8" descr="twitter -logo1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03" y="5651716"/>
            <a:ext cx="457802" cy="495186"/>
          </a:xfrm>
          <a:prstGeom prst="rect">
            <a:avLst/>
          </a:prstGeom>
        </p:spPr>
      </p:pic>
      <p:pic>
        <p:nvPicPr>
          <p:cNvPr id="8" name="Picture 7" descr="keep calm and open data BW.jp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51316"/>
            <a:ext cx="307864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Otevřená data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390166" cy="2332856"/>
          </a:xfrm>
        </p:spPr>
        <p:txBody>
          <a:bodyPr>
            <a:normAutofit/>
          </a:bodyPr>
          <a:lstStyle/>
          <a:p>
            <a:endParaRPr lang="cs-CZ" sz="1600" i="1" dirty="0" smtClean="0">
              <a:solidFill>
                <a:srgbClr val="FF0000"/>
              </a:solidFill>
            </a:endParaRPr>
          </a:p>
          <a:p>
            <a:endParaRPr lang="cs-CZ" sz="16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24090258"/>
              </p:ext>
            </p:extLst>
          </p:nvPr>
        </p:nvGraphicFramePr>
        <p:xfrm>
          <a:off x="1496293" y="146716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763873" y="587727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b="1" dirty="0" err="1">
                <a:solidFill>
                  <a:srgbClr val="C00000"/>
                </a:solidFill>
              </a:rPr>
              <a:t>Primárním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cílem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otevírání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dat</a:t>
            </a:r>
            <a:r>
              <a:rPr lang="en-US" b="1" dirty="0">
                <a:solidFill>
                  <a:srgbClr val="C00000"/>
                </a:solidFill>
              </a:rPr>
              <a:t> je </a:t>
            </a:r>
            <a:r>
              <a:rPr lang="en-US" b="1" dirty="0" err="1">
                <a:solidFill>
                  <a:srgbClr val="C00000"/>
                </a:solidFill>
              </a:rPr>
              <a:t>jejich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poskytnutí</a:t>
            </a:r>
            <a:r>
              <a:rPr lang="en-US" b="1" dirty="0">
                <a:solidFill>
                  <a:srgbClr val="C00000"/>
                </a:solidFill>
              </a:rPr>
              <a:t> pro co </a:t>
            </a:r>
            <a:r>
              <a:rPr lang="en-US" b="1" dirty="0" err="1">
                <a:solidFill>
                  <a:srgbClr val="C00000"/>
                </a:solidFill>
              </a:rPr>
              <a:t>nejsnadnější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využití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31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Otevřená</a:t>
            </a:r>
            <a:r>
              <a:rPr lang="en-US" dirty="0" smtClean="0"/>
              <a:t> data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864132"/>
            <a:ext cx="7488832" cy="3185487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0033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just"/>
            <a:r>
              <a:rPr lang="cs-CZ" sz="2400" b="1" dirty="0" smtClean="0"/>
              <a:t>Definice otevřených dat dle zákona č. 106/1999 </a:t>
            </a:r>
          </a:p>
          <a:p>
            <a:pPr algn="just"/>
            <a:endParaRPr lang="cs-CZ" sz="2400" b="1" dirty="0" smtClean="0"/>
          </a:p>
          <a:p>
            <a:pPr algn="just"/>
            <a:r>
              <a:rPr lang="cs-CZ" sz="2700" i="1" dirty="0" smtClean="0"/>
              <a:t>....informace </a:t>
            </a:r>
            <a:r>
              <a:rPr lang="cs-CZ" sz="2700" i="1" dirty="0"/>
              <a:t>zveřejňované způsobem umožňujícím dálkový přístup v otevřeném a strojově čitelném formátu, jejichž způsob ani účel následného využití není omezen a které jsou evidovány v </a:t>
            </a:r>
            <a:r>
              <a:rPr lang="cs-CZ" sz="2700" i="1" u="sng" dirty="0"/>
              <a:t>národním katalogu otevřených dat.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6482" y="531588"/>
            <a:ext cx="6059016" cy="1143000"/>
          </a:xfrm>
        </p:spPr>
        <p:txBody>
          <a:bodyPr/>
          <a:lstStyle/>
          <a:p>
            <a:r>
              <a:rPr lang="cs-CZ" dirty="0" smtClean="0"/>
              <a:t>Význam otevřených dat a jejich přínosy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4</a:t>
            </a:fld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0606917"/>
              </p:ext>
            </p:extLst>
          </p:nvPr>
        </p:nvGraphicFramePr>
        <p:xfrm>
          <a:off x="102892" y="1998027"/>
          <a:ext cx="8429548" cy="4311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6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Nové </a:t>
            </a:r>
            <a:r>
              <a:rPr lang="cs-CZ" dirty="0">
                <a:solidFill>
                  <a:schemeClr val="tx1"/>
                </a:solidFill>
                <a:latin typeface="Arial" charset="0"/>
                <a:cs typeface="Arial" charset="0"/>
              </a:rPr>
              <a:t>pracovní příležitosti a služby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427984" y="1628800"/>
            <a:ext cx="45370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en-US" sz="2000" b="1" dirty="0"/>
              <a:t>Londýn - </a:t>
            </a:r>
            <a:r>
              <a:rPr lang="en-GB" altLang="cs-CZ" sz="2000" b="1" dirty="0"/>
              <a:t>500</a:t>
            </a:r>
            <a:r>
              <a:rPr lang="cs-CZ" altLang="cs-CZ" sz="2000" b="1" dirty="0"/>
              <a:t>+ </a:t>
            </a:r>
            <a:r>
              <a:rPr lang="cs-CZ" altLang="cs-CZ" sz="2000" b="1" dirty="0" smtClean="0"/>
              <a:t>aplikací </a:t>
            </a:r>
            <a:r>
              <a:rPr lang="en-GB" altLang="cs-CZ" sz="2000" b="1" dirty="0" smtClean="0"/>
              <a:t>(</a:t>
            </a:r>
            <a:r>
              <a:rPr lang="en-GB" altLang="cs-CZ" sz="2000" b="1" dirty="0" err="1" smtClean="0"/>
              <a:t>mobil</a:t>
            </a:r>
            <a:r>
              <a:rPr lang="cs-CZ" altLang="cs-CZ" sz="2000" b="1" dirty="0"/>
              <a:t>ní  + webové</a:t>
            </a:r>
            <a:r>
              <a:rPr lang="en-GB" altLang="cs-CZ" sz="2000" b="1" dirty="0"/>
              <a:t>)</a:t>
            </a:r>
            <a:endParaRPr lang="cs-CZ" altLang="cs-CZ" sz="2000" b="1" dirty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GB" altLang="cs-CZ" sz="2000" b="1" dirty="0"/>
              <a:t>5000</a:t>
            </a:r>
            <a:r>
              <a:rPr lang="cs-CZ" altLang="cs-CZ" sz="2000" b="1" dirty="0"/>
              <a:t>+ lidí zaměstnáno v IT odvětví 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cs-CZ" sz="2000" b="1" dirty="0"/>
              <a:t>investice pod 1 mil. liber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cs-CZ" sz="2000" b="1" dirty="0"/>
              <a:t>návratnost</a:t>
            </a:r>
            <a:r>
              <a:rPr lang="en-GB" altLang="cs-CZ" sz="2000" b="1" dirty="0"/>
              <a:t> 58</a:t>
            </a:r>
            <a:r>
              <a:rPr lang="cs-CZ" altLang="cs-CZ" sz="2000" b="1" dirty="0"/>
              <a:t> mil. liber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cs-CZ" sz="2000" b="1" dirty="0"/>
              <a:t>Výsledek: žádné vlastní aplikace </a:t>
            </a:r>
            <a:endParaRPr lang="en-GB" altLang="cs-CZ" sz="2000" b="1" dirty="0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539366" y="4581525"/>
            <a:ext cx="35329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2400" dirty="0">
                <a:hlinkClick r:id="rId2"/>
              </a:rPr>
              <a:t>http://data.</a:t>
            </a:r>
            <a:r>
              <a:rPr lang="cs-CZ" altLang="cs-CZ" sz="2400" dirty="0" err="1">
                <a:hlinkClick r:id="rId2"/>
              </a:rPr>
              <a:t>london.gov.uk</a:t>
            </a:r>
            <a:endParaRPr lang="cs-CZ" altLang="cs-CZ" sz="2400" dirty="0"/>
          </a:p>
          <a:p>
            <a:pPr algn="ctr"/>
            <a:r>
              <a:rPr lang="en-US" altLang="cs-CZ" sz="2400" dirty="0"/>
              <a:t>(London </a:t>
            </a:r>
            <a:r>
              <a:rPr lang="en-US" altLang="cs-CZ" sz="2400" dirty="0" err="1"/>
              <a:t>DataStore</a:t>
            </a:r>
            <a:r>
              <a:rPr lang="en-US" altLang="cs-CZ" sz="2400" dirty="0"/>
              <a:t>)</a:t>
            </a:r>
            <a:endParaRPr lang="cs-CZ" altLang="cs-CZ" sz="24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44" y="1686943"/>
            <a:ext cx="3570877" cy="280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0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Reality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14" y="1484784"/>
            <a:ext cx="7344816" cy="4525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4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MapaSamospravy.cz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749929"/>
            <a:ext cx="8472487" cy="422650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4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sz="4500" dirty="0" err="1" smtClean="0">
                <a:solidFill>
                  <a:srgbClr val="00A9E2"/>
                </a:solidFill>
              </a:rPr>
              <a:t>Situace</a:t>
            </a:r>
            <a:r>
              <a:rPr lang="en-US" sz="4500" dirty="0" smtClean="0">
                <a:solidFill>
                  <a:srgbClr val="00A9E2"/>
                </a:solidFill>
              </a:rPr>
              <a:t> v </a:t>
            </a:r>
            <a:r>
              <a:rPr lang="en-US" sz="4500" dirty="0" err="1" smtClean="0">
                <a:solidFill>
                  <a:srgbClr val="00A9E2"/>
                </a:solidFill>
              </a:rPr>
              <a:t>České</a:t>
            </a:r>
            <a:r>
              <a:rPr lang="en-US" sz="4500" dirty="0" smtClean="0">
                <a:solidFill>
                  <a:srgbClr val="00A9E2"/>
                </a:solidFill>
              </a:rPr>
              <a:t> </a:t>
            </a:r>
            <a:r>
              <a:rPr lang="en-US" sz="4500" dirty="0" err="1" smtClean="0">
                <a:solidFill>
                  <a:srgbClr val="00A9E2"/>
                </a:solidFill>
              </a:rPr>
              <a:t>republice</a:t>
            </a:r>
            <a:r>
              <a:rPr lang="en-US" sz="4500" dirty="0" smtClean="0">
                <a:solidFill>
                  <a:srgbClr val="00A9E2"/>
                </a:solidFill>
              </a:rPr>
              <a:t> </a:t>
            </a:r>
            <a:endParaRPr lang="en-US" sz="4500" dirty="0">
              <a:solidFill>
                <a:srgbClr val="00A9E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5732"/>
            <a:ext cx="1905266" cy="34294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48072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Strategické dokumenty v ČR</a:t>
            </a:r>
            <a:endParaRPr lang="en-US" dirty="0"/>
          </a:p>
        </p:txBody>
      </p:sp>
      <p:pic>
        <p:nvPicPr>
          <p:cNvPr id="6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1905266" cy="342948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348347"/>
              </p:ext>
            </p:extLst>
          </p:nvPr>
        </p:nvGraphicFramePr>
        <p:xfrm>
          <a:off x="179390" y="1700213"/>
          <a:ext cx="847248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61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V_sablona1_200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F43A9A234346478FD3BA183CCDAA5B" ma:contentTypeVersion="0" ma:contentTypeDescription="Vytvoří nový dokument" ma:contentTypeScope="" ma:versionID="69b521f6e9f62dc2c4e2d048729379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ecb93c72f33e94aa0d8973920a8bb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5B050B-A6DF-4A98-B807-B3293876E832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733F84-EE5E-4949-8086-47C9644A9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C8770CA-F47D-4C58-972A-54A9A77E5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MV_sablona1_2007</Template>
  <TotalTime>12767</TotalTime>
  <Words>477</Words>
  <Application>Microsoft Macintosh PowerPoint</Application>
  <PresentationFormat>On-screen Show (4:3)</PresentationFormat>
  <Paragraphs>118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1_MV_sablona1_2007</vt:lpstr>
      <vt:lpstr> Otevřená data v České republice </vt:lpstr>
      <vt:lpstr>Otevřená data</vt:lpstr>
      <vt:lpstr>Otevřená data </vt:lpstr>
      <vt:lpstr>Význam otevřených dat a jejich přínosy</vt:lpstr>
      <vt:lpstr> Nové pracovní příležitosti a služby </vt:lpstr>
      <vt:lpstr>Real Reality </vt:lpstr>
      <vt:lpstr>MapaSamospravy.cz</vt:lpstr>
      <vt:lpstr>PowerPoint Presentation</vt:lpstr>
      <vt:lpstr> Strategické dokumenty v ČR</vt:lpstr>
      <vt:lpstr>Informační portál otevřených dat </vt:lpstr>
      <vt:lpstr>Národní katalog otevřených dat </vt:lpstr>
      <vt:lpstr>Národní katalog otevřených dat </vt:lpstr>
      <vt:lpstr>Nabídka konzultací</vt:lpstr>
      <vt:lpstr>Otevřená data na webu </vt:lpstr>
      <vt:lpstr> @otevrenadata </vt:lpstr>
    </vt:vector>
  </TitlesOfParts>
  <Company>MV ČR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Pracovní výbor pro architekturu a strategii – prezentace materiálů OHA</dc:title>
  <dc:creator>Tomáš Šedivec</dc:creator>
  <cp:lastModifiedBy>Michal Kuban</cp:lastModifiedBy>
  <cp:revision>208</cp:revision>
  <dcterms:created xsi:type="dcterms:W3CDTF">2016-11-30T11:51:16Z</dcterms:created>
  <dcterms:modified xsi:type="dcterms:W3CDTF">2018-02-07T08:03:27Z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0x01010035F43A9A234346478FD3BA183CCDAA5B</vt:lpwstr>
  </property>
</Properties>
</file>