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257" r:id="rId4"/>
    <p:sldId id="555" r:id="rId5"/>
    <p:sldId id="269" r:id="rId6"/>
    <p:sldId id="259" r:id="rId7"/>
    <p:sldId id="271" r:id="rId8"/>
    <p:sldId id="260" r:id="rId9"/>
    <p:sldId id="272" r:id="rId10"/>
    <p:sldId id="266" r:id="rId11"/>
    <p:sldId id="267" r:id="rId12"/>
    <p:sldId id="268" r:id="rId13"/>
    <p:sldId id="273" r:id="rId14"/>
    <p:sldId id="547" r:id="rId15"/>
    <p:sldId id="552" r:id="rId16"/>
    <p:sldId id="548" r:id="rId17"/>
    <p:sldId id="550" r:id="rId18"/>
    <p:sldId id="556" r:id="rId19"/>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8"/>
    <p:restoredTop sz="96187" autoAdjust="0"/>
  </p:normalViewPr>
  <p:slideViewPr>
    <p:cSldViewPr snapToGrid="0">
      <p:cViewPr varScale="1">
        <p:scale>
          <a:sx n="54" d="100"/>
          <a:sy n="54" d="100"/>
        </p:scale>
        <p:origin x="960" y="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F82C5-4728-2B42-982D-D4BD5CECE2B0}" type="datetimeFigureOut">
              <a:rPr lang="en-SE" smtClean="0"/>
              <a:t>09/01/2023</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F833-C6AC-4648-B185-3A842CE29754}" type="slidenum">
              <a:rPr lang="en-SE" smtClean="0"/>
              <a:t>‹#›</a:t>
            </a:fld>
            <a:endParaRPr lang="en-SE"/>
          </a:p>
        </p:txBody>
      </p:sp>
    </p:spTree>
    <p:extLst>
      <p:ext uri="{BB962C8B-B14F-4D97-AF65-F5344CB8AC3E}">
        <p14:creationId xmlns:p14="http://schemas.microsoft.com/office/powerpoint/2010/main" val="176087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926013"/>
            <a:ext cx="5680075" cy="4029075"/>
          </a:xfrm>
          <a:prstGeom prst="rect">
            <a:avLst/>
          </a:prstGeom>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6FF8E046-67B3-468A-B0D6-CDFA66F821AB}" type="slidenum">
              <a:rPr kumimoji="0" lang="el-GR" sz="900" b="0" i="0" u="none" strike="noStrike" kern="1200" cap="none" spc="0" normalizeH="0" baseline="0" noProof="0" smtClean="0">
                <a:ln>
                  <a:noFill/>
                </a:ln>
                <a:solidFill>
                  <a:srgbClr val="4B4B4B"/>
                </a:solidFill>
                <a:effectLst/>
                <a:uLnTx/>
                <a:uFillTx/>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13</a:t>
            </a:fld>
            <a:endParaRPr kumimoji="0" lang="el-GR" sz="900" b="0" i="0" u="none" strike="noStrike" kern="1200" cap="none" spc="0" normalizeH="0" baseline="0" noProof="0" dirty="0">
              <a:ln>
                <a:noFill/>
              </a:ln>
              <a:solidFill>
                <a:srgbClr val="4B4B4B"/>
              </a:solidFill>
              <a:effectLst/>
              <a:uLnTx/>
              <a:uFillTx/>
              <a:ea typeface="+mn-ea"/>
              <a:cs typeface="+mn-cs"/>
            </a:endParaRPr>
          </a:p>
        </p:txBody>
      </p:sp>
    </p:spTree>
    <p:extLst>
      <p:ext uri="{BB962C8B-B14F-4D97-AF65-F5344CB8AC3E}">
        <p14:creationId xmlns:p14="http://schemas.microsoft.com/office/powerpoint/2010/main" val="18415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926013"/>
            <a:ext cx="5680075" cy="4029075"/>
          </a:xfrm>
          <a:prstGeom prst="rect">
            <a:avLst/>
          </a:prstGeom>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6FF8E046-67B3-468A-B0D6-CDFA66F821AB}" type="slidenum">
              <a:rPr kumimoji="0" lang="el-GR" sz="900" b="0" i="0" u="none" strike="noStrike" kern="1200" cap="none" spc="0" normalizeH="0" baseline="0" noProof="0" smtClean="0">
                <a:ln>
                  <a:noFill/>
                </a:ln>
                <a:solidFill>
                  <a:srgbClr val="4B4B4B"/>
                </a:solidFill>
                <a:effectLst/>
                <a:uLnTx/>
                <a:uFillTx/>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14</a:t>
            </a:fld>
            <a:endParaRPr kumimoji="0" lang="el-GR" sz="900" b="0" i="0" u="none" strike="noStrike" kern="1200" cap="none" spc="0" normalizeH="0" baseline="0" noProof="0" dirty="0">
              <a:ln>
                <a:noFill/>
              </a:ln>
              <a:solidFill>
                <a:srgbClr val="4B4B4B"/>
              </a:solidFill>
              <a:effectLst/>
              <a:uLnTx/>
              <a:uFillTx/>
              <a:ea typeface="+mn-ea"/>
              <a:cs typeface="+mn-cs"/>
            </a:endParaRPr>
          </a:p>
        </p:txBody>
      </p:sp>
    </p:spTree>
    <p:extLst>
      <p:ext uri="{BB962C8B-B14F-4D97-AF65-F5344CB8AC3E}">
        <p14:creationId xmlns:p14="http://schemas.microsoft.com/office/powerpoint/2010/main" val="341572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926013"/>
            <a:ext cx="5680075" cy="4029075"/>
          </a:xfrm>
          <a:prstGeom prst="rect">
            <a:avLst/>
          </a:prstGeom>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1152144" rtl="0" eaLnBrk="1" fontAlgn="auto" latinLnBrk="0" hangingPunct="1">
              <a:lnSpc>
                <a:spcPct val="100000"/>
              </a:lnSpc>
              <a:spcBef>
                <a:spcPts val="0"/>
              </a:spcBef>
              <a:spcAft>
                <a:spcPts val="0"/>
              </a:spcAft>
              <a:buClrTx/>
              <a:buSzTx/>
              <a:buFontTx/>
              <a:buNone/>
              <a:tabLst/>
              <a:defRPr/>
            </a:pPr>
            <a:fld id="{6FF8E046-67B3-468A-B0D6-CDFA66F821AB}" type="slidenum">
              <a:rPr kumimoji="0" lang="el-GR" sz="900" b="0" i="0" u="none" strike="noStrike" kern="1200" cap="none" spc="0" normalizeH="0" baseline="0" noProof="0" smtClean="0">
                <a:ln>
                  <a:noFill/>
                </a:ln>
                <a:solidFill>
                  <a:srgbClr val="4B4B4B"/>
                </a:solidFill>
                <a:effectLst/>
                <a:uLnTx/>
                <a:uFillTx/>
                <a:ea typeface="+mn-ea"/>
                <a:cs typeface="+mn-cs"/>
              </a:rPr>
              <a:pPr marL="0" marR="0" lvl="0" indent="0" algn="r" defTabSz="1152144" rtl="0" eaLnBrk="1" fontAlgn="auto" latinLnBrk="0" hangingPunct="1">
                <a:lnSpc>
                  <a:spcPct val="100000"/>
                </a:lnSpc>
                <a:spcBef>
                  <a:spcPts val="0"/>
                </a:spcBef>
                <a:spcAft>
                  <a:spcPts val="0"/>
                </a:spcAft>
                <a:buClrTx/>
                <a:buSzTx/>
                <a:buFontTx/>
                <a:buNone/>
                <a:tabLst/>
                <a:defRPr/>
              </a:pPr>
              <a:t>15</a:t>
            </a:fld>
            <a:endParaRPr kumimoji="0" lang="el-GR" sz="900" b="0" i="0" u="none" strike="noStrike" kern="1200" cap="none" spc="0" normalizeH="0" baseline="0" noProof="0" dirty="0">
              <a:ln>
                <a:noFill/>
              </a:ln>
              <a:solidFill>
                <a:srgbClr val="4B4B4B"/>
              </a:solidFill>
              <a:effectLst/>
              <a:uLnTx/>
              <a:uFillTx/>
              <a:ea typeface="+mn-ea"/>
              <a:cs typeface="+mn-cs"/>
            </a:endParaRPr>
          </a:p>
        </p:txBody>
      </p:sp>
    </p:spTree>
    <p:extLst>
      <p:ext uri="{BB962C8B-B14F-4D97-AF65-F5344CB8AC3E}">
        <p14:creationId xmlns:p14="http://schemas.microsoft.com/office/powerpoint/2010/main" val="43009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8.xml"/><Relationship Id="rId7" Type="http://schemas.openxmlformats.org/officeDocument/2006/relationships/oleObject" Target="../embeddings/oleObject7.bin"/><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slideMaster" Target="../slideMasters/slideMaster2.xml"/><Relationship Id="rId11" Type="http://schemas.openxmlformats.org/officeDocument/2006/relationships/image" Target="../media/image14.emf"/><Relationship Id="rId5" Type="http://schemas.openxmlformats.org/officeDocument/2006/relationships/tags" Target="../tags/tag10.xml"/><Relationship Id="rId10" Type="http://schemas.openxmlformats.org/officeDocument/2006/relationships/image" Target="../media/image13.emf"/><Relationship Id="rId4" Type="http://schemas.openxmlformats.org/officeDocument/2006/relationships/tags" Target="../tags/tag9.xml"/><Relationship Id="rId9"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CBB5-1E29-7220-8BD4-70776FC15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A5E27CD3-3308-0C3F-4DC2-6D5F989C1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3D44813C-92DA-0692-70AB-C5B5D5FC26E9}"/>
              </a:ext>
            </a:extLst>
          </p:cNvPr>
          <p:cNvSpPr>
            <a:spLocks noGrp="1"/>
          </p:cNvSpPr>
          <p:nvPr>
            <p:ph type="dt" sz="half" idx="10"/>
          </p:nvPr>
        </p:nvSpPr>
        <p:spPr/>
        <p:txBody>
          <a:bodyPr/>
          <a:lstStyle/>
          <a:p>
            <a:r>
              <a:rPr lang="sv-SE"/>
              <a:t>2023-08-24</a:t>
            </a:r>
            <a:endParaRPr lang="en-SE" dirty="0"/>
          </a:p>
        </p:txBody>
      </p:sp>
      <p:sp>
        <p:nvSpPr>
          <p:cNvPr id="5" name="Footer Placeholder 4">
            <a:extLst>
              <a:ext uri="{FF2B5EF4-FFF2-40B4-BE49-F238E27FC236}">
                <a16:creationId xmlns:a16="http://schemas.microsoft.com/office/drawing/2014/main" id="{D4596B7E-076C-5939-F637-F65272494F3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EE635CC-5568-4C98-9A7F-723282A65D83}"/>
              </a:ext>
            </a:extLst>
          </p:cNvPr>
          <p:cNvSpPr>
            <a:spLocks noGrp="1"/>
          </p:cNvSpPr>
          <p:nvPr>
            <p:ph type="sldNum" sz="quarter" idx="12"/>
          </p:nvPr>
        </p:nvSpPr>
        <p:spPr/>
        <p:txBody>
          <a:bodyPr/>
          <a:lstStyle/>
          <a:p>
            <a:fld id="{6D6A4E2F-8B1A-5E4A-8FC2-2AD293206885}" type="slidenum">
              <a:rPr lang="en-SE" smtClean="0"/>
              <a:t>‹#›</a:t>
            </a:fld>
            <a:endParaRPr lang="en-SE" dirty="0"/>
          </a:p>
        </p:txBody>
      </p:sp>
    </p:spTree>
    <p:extLst>
      <p:ext uri="{BB962C8B-B14F-4D97-AF65-F5344CB8AC3E}">
        <p14:creationId xmlns:p14="http://schemas.microsoft.com/office/powerpoint/2010/main" val="198214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E0E5-7783-9437-2ECE-D926D9A45F8B}"/>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C8313F39-0EA2-327F-9543-9637C7DBEB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46151DA-7C65-603F-A302-D6CF5C76FC6D}"/>
              </a:ext>
            </a:extLst>
          </p:cNvPr>
          <p:cNvSpPr>
            <a:spLocks noGrp="1"/>
          </p:cNvSpPr>
          <p:nvPr>
            <p:ph type="dt" sz="half" idx="10"/>
          </p:nvPr>
        </p:nvSpPr>
        <p:spPr/>
        <p:txBody>
          <a:bodyPr/>
          <a:lstStyle/>
          <a:p>
            <a:r>
              <a:rPr lang="sv-SE"/>
              <a:t>2023-08-24</a:t>
            </a:r>
            <a:endParaRPr lang="en-SE"/>
          </a:p>
        </p:txBody>
      </p:sp>
      <p:sp>
        <p:nvSpPr>
          <p:cNvPr id="5" name="Footer Placeholder 4">
            <a:extLst>
              <a:ext uri="{FF2B5EF4-FFF2-40B4-BE49-F238E27FC236}">
                <a16:creationId xmlns:a16="http://schemas.microsoft.com/office/drawing/2014/main" id="{64E41F4B-2E56-4EF5-965F-5C7DA539691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51FBE3B-046D-5E71-6B36-29587407C3BD}"/>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178685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A1B10-D772-E7DE-BE61-0D19AF141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D8374696-9724-C5DA-A322-E797A626C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085C40DE-E3F3-F64F-93D9-8ADA33A70952}"/>
              </a:ext>
            </a:extLst>
          </p:cNvPr>
          <p:cNvSpPr>
            <a:spLocks noGrp="1"/>
          </p:cNvSpPr>
          <p:nvPr>
            <p:ph type="dt" sz="half" idx="10"/>
          </p:nvPr>
        </p:nvSpPr>
        <p:spPr/>
        <p:txBody>
          <a:bodyPr/>
          <a:lstStyle/>
          <a:p>
            <a:r>
              <a:rPr lang="sv-SE"/>
              <a:t>2023-08-24</a:t>
            </a:r>
            <a:endParaRPr lang="en-SE"/>
          </a:p>
        </p:txBody>
      </p:sp>
      <p:sp>
        <p:nvSpPr>
          <p:cNvPr id="5" name="Footer Placeholder 4">
            <a:extLst>
              <a:ext uri="{FF2B5EF4-FFF2-40B4-BE49-F238E27FC236}">
                <a16:creationId xmlns:a16="http://schemas.microsoft.com/office/drawing/2014/main" id="{428B5654-C734-EBE0-844D-3F80C09FB11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A3C4AC8-E80A-1BE8-B455-2F65134EE99D}"/>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413939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342681" y="342732"/>
            <a:ext cx="11506640" cy="2198620"/>
          </a:xfrm>
          <a:noFill/>
        </p:spPr>
        <p:txBody>
          <a:bodyPr wrap="square" lIns="0" tIns="0">
            <a:spAutoFit/>
          </a:bodyPr>
          <a:lstStyle>
            <a:lvl1pPr>
              <a:defRPr sz="7936" smtClean="0">
                <a:solidFill>
                  <a:schemeClr val="bg1"/>
                </a:solidFill>
                <a:latin typeface="TeleGrotesk Headline Ultra" pitchFamily="2" charset="0"/>
              </a:defRPr>
            </a:lvl1pPr>
          </a:lstStyle>
          <a:p>
            <a:r>
              <a:rPr lang="de-DE" dirty="0"/>
              <a:t>TeleGrotesk Headline Ultra 60 (75) 90 PT</a:t>
            </a:r>
          </a:p>
        </p:txBody>
      </p:sp>
      <p:sp>
        <p:nvSpPr>
          <p:cNvPr id="8" name="Textplatzhalter 2"/>
          <p:cNvSpPr>
            <a:spLocks noGrp="1"/>
          </p:cNvSpPr>
          <p:nvPr>
            <p:ph type="body" sz="quarter" idx="10" hasCustomPrompt="1"/>
          </p:nvPr>
        </p:nvSpPr>
        <p:spPr bwMode="black">
          <a:xfrm>
            <a:off x="342680" y="3429001"/>
            <a:ext cx="11506641" cy="541947"/>
          </a:xfrm>
          <a:noFill/>
        </p:spPr>
        <p:txBody>
          <a:bodyPr/>
          <a:lstStyle>
            <a:lvl1pPr>
              <a:defRPr baseline="0">
                <a:solidFill>
                  <a:schemeClr val="bg1"/>
                </a:solidFill>
              </a:defRPr>
            </a:lvl1pPr>
            <a:lvl5pPr>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4" name="Gruppieren 33"/>
          <p:cNvGrpSpPr/>
          <p:nvPr userDrawn="1"/>
        </p:nvGrpSpPr>
        <p:grpSpPr bwMode="black">
          <a:xfrm>
            <a:off x="342679" y="5833164"/>
            <a:ext cx="1390876" cy="687145"/>
            <a:chOff x="323850" y="5511800"/>
            <a:chExt cx="1314450" cy="649288"/>
          </a:xfrm>
        </p:grpSpPr>
        <p:sp>
          <p:nvSpPr>
            <p:cNvPr id="4"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7"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2"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63" name="Gruppieren 62"/>
          <p:cNvGrpSpPr/>
          <p:nvPr userDrawn="1"/>
        </p:nvGrpSpPr>
        <p:grpSpPr bwMode="black">
          <a:xfrm>
            <a:off x="8904629" y="6127175"/>
            <a:ext cx="2944692" cy="218408"/>
            <a:chOff x="8415338" y="5789613"/>
            <a:chExt cx="2782887" cy="206375"/>
          </a:xfrm>
        </p:grpSpPr>
        <p:sp>
          <p:nvSpPr>
            <p:cNvPr id="42"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3"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4"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5"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6"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7"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8"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9"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0"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1"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2"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3"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4"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5"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6"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7"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8"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9"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0"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1"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2"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35682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horizontal">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92597137"/>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2050" name="think-cell Folie" r:id="rId5" imgW="360" imgH="360" progId="">
                  <p:embed/>
                </p:oleObj>
              </mc:Choice>
              <mc:Fallback>
                <p:oleObj name="think-cell Folie" r:id="rId5" imgW="360" imgH="360" progId="">
                  <p:embed/>
                  <p:pic>
                    <p:nvPicPr>
                      <p:cNvPr id="4"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7"/>
          <p:cNvSpPr/>
          <p:nvPr userDrawn="1"/>
        </p:nvSpPr>
        <p:spPr bwMode="white">
          <a:xfrm>
            <a:off x="-1" y="3429001"/>
            <a:ext cx="12192001" cy="3428999"/>
          </a:xfrm>
          <a:prstGeom prst="rect">
            <a:avLst/>
          </a:prstGeom>
          <a:solidFill>
            <a:schemeClr val="tx2"/>
          </a:solidFill>
          <a:ln w="19050" algn="ctr">
            <a:noFill/>
            <a:miter lim="800000"/>
            <a:headEnd/>
            <a:tailEnd/>
          </a:ln>
          <a:effectLst/>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de-DE" sz="1905">
              <a:cs typeface="Arial" charset="0"/>
            </a:endParaRPr>
          </a:p>
        </p:txBody>
      </p:sp>
      <p:sp>
        <p:nvSpPr>
          <p:cNvPr id="45058" name="Titelplatzhalter 1"/>
          <p:cNvSpPr>
            <a:spLocks noGrp="1"/>
          </p:cNvSpPr>
          <p:nvPr>
            <p:ph type="ctrTitle" hasCustomPrompt="1"/>
          </p:nvPr>
        </p:nvSpPr>
        <p:spPr bwMode="black">
          <a:xfrm>
            <a:off x="342681" y="3428908"/>
            <a:ext cx="11506640" cy="2046661"/>
          </a:xfrm>
          <a:noFill/>
        </p:spPr>
        <p:txBody>
          <a:bodyPr wrap="square" lIns="0" tIns="144000">
            <a:noAutofit/>
          </a:bodyPr>
          <a:lstStyle>
            <a:lvl1pPr>
              <a:defRPr sz="6349" smtClean="0">
                <a:solidFill>
                  <a:schemeClr val="bg1"/>
                </a:solidFill>
                <a:latin typeface="TeleGrotesk Headline Ultra" pitchFamily="2" charset="0"/>
              </a:defRPr>
            </a:lvl1pPr>
          </a:lstStyle>
          <a:p>
            <a:r>
              <a:rPr lang="de-DE" dirty="0"/>
              <a:t>Headline Ultra (60) 75 90 PT</a:t>
            </a:r>
          </a:p>
        </p:txBody>
      </p:sp>
      <p:grpSp>
        <p:nvGrpSpPr>
          <p:cNvPr id="7" name="Gruppieren 6"/>
          <p:cNvGrpSpPr/>
          <p:nvPr userDrawn="1"/>
        </p:nvGrpSpPr>
        <p:grpSpPr bwMode="black">
          <a:xfrm>
            <a:off x="342679" y="5833164"/>
            <a:ext cx="1390876" cy="687145"/>
            <a:chOff x="323850" y="5511800"/>
            <a:chExt cx="1314450" cy="649288"/>
          </a:xfrm>
        </p:grpSpPr>
        <p:sp>
          <p:nvSpPr>
            <p:cNvPr id="9"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2"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3"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14" name="Gruppieren 13"/>
          <p:cNvGrpSpPr/>
          <p:nvPr userDrawn="1"/>
        </p:nvGrpSpPr>
        <p:grpSpPr bwMode="black">
          <a:xfrm>
            <a:off x="8904629" y="6127175"/>
            <a:ext cx="2944692" cy="218408"/>
            <a:chOff x="8415338" y="5789613"/>
            <a:chExt cx="2782887" cy="206375"/>
          </a:xfrm>
        </p:grpSpPr>
        <p:sp>
          <p:nvSpPr>
            <p:cNvPr id="17"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8"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9"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0"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1"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2"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3"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4"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5"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6"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7"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8"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9"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0"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1"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2"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3"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4"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5"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6"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7"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41556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458242425"/>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3074" name="think-cell Folie" r:id="rId5" imgW="360" imgH="360" progId="">
                  <p:embed/>
                </p:oleObj>
              </mc:Choice>
              <mc:Fallback>
                <p:oleObj name="think-cell Folie" r:id="rId5" imgW="360" imgH="360" progId="">
                  <p:embed/>
                  <p:pic>
                    <p:nvPicPr>
                      <p:cNvPr id="5" name="Objekt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0" y="1"/>
            <a:ext cx="6096001" cy="6858000"/>
          </a:xfrm>
          <a:prstGeom prst="rect">
            <a:avLst/>
          </a:prstGeom>
          <a:solidFill>
            <a:schemeClr val="tx2"/>
          </a:solidFill>
          <a:ln w="19050" algn="ctr">
            <a:noFill/>
            <a:miter lim="800000"/>
            <a:headEnd/>
            <a:tailEnd/>
          </a:ln>
          <a:effectLst/>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de-DE" sz="1905">
              <a:cs typeface="Arial" charset="0"/>
            </a:endParaRPr>
          </a:p>
        </p:txBody>
      </p:sp>
      <p:sp>
        <p:nvSpPr>
          <p:cNvPr id="6" name="Titelplatzhalter 1"/>
          <p:cNvSpPr>
            <a:spLocks noGrp="1"/>
          </p:cNvSpPr>
          <p:nvPr>
            <p:ph type="ctrTitle" hasCustomPrompt="1"/>
          </p:nvPr>
        </p:nvSpPr>
        <p:spPr bwMode="black">
          <a:xfrm>
            <a:off x="342681" y="342733"/>
            <a:ext cx="5410640" cy="2608795"/>
          </a:xfrm>
          <a:noFill/>
        </p:spPr>
        <p:txBody>
          <a:bodyPr wrap="square" lIns="0" tIns="0">
            <a:noAutofit/>
          </a:bodyPr>
          <a:lstStyle>
            <a:lvl1pPr>
              <a:defRPr sz="6349"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342680" y="3429000"/>
            <a:ext cx="5410641" cy="1066837"/>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6" name="Gruppieren 35"/>
          <p:cNvGrpSpPr/>
          <p:nvPr userDrawn="1"/>
        </p:nvGrpSpPr>
        <p:grpSpPr bwMode="black">
          <a:xfrm>
            <a:off x="342679" y="5833164"/>
            <a:ext cx="1390876" cy="687145"/>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2"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65" name="Gruppieren 64"/>
          <p:cNvGrpSpPr/>
          <p:nvPr userDrawn="1"/>
        </p:nvGrpSpPr>
        <p:grpSpPr bwMode="black">
          <a:xfrm>
            <a:off x="2808628" y="6127175"/>
            <a:ext cx="2944693" cy="218408"/>
            <a:chOff x="2654300" y="5789613"/>
            <a:chExt cx="2782888" cy="206375"/>
          </a:xfrm>
        </p:grpSpPr>
        <p:sp>
          <p:nvSpPr>
            <p:cNvPr id="44"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5"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6"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7"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8"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9"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0"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1"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2"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3"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4"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5"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6"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7"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8"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9"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0"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1"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2"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3"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4"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42076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843870060"/>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4098" name="think-cell Folie" r:id="rId5" imgW="360" imgH="360" progId="">
                  <p:embed/>
                </p:oleObj>
              </mc:Choice>
              <mc:Fallback>
                <p:oleObj name="think-cell Folie" r:id="rId5" imgW="360" imgH="360" progId="">
                  <p:embed/>
                  <p:pic>
                    <p:nvPicPr>
                      <p:cNvPr id="2" name="Objek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hteck 6"/>
          <p:cNvSpPr/>
          <p:nvPr userDrawn="1"/>
        </p:nvSpPr>
        <p:spPr bwMode="white">
          <a:xfrm>
            <a:off x="6097679" y="1"/>
            <a:ext cx="6096001" cy="6858000"/>
          </a:xfrm>
          <a:prstGeom prst="rect">
            <a:avLst/>
          </a:prstGeom>
          <a:solidFill>
            <a:schemeClr val="tx2"/>
          </a:solidFill>
          <a:ln w="19050" algn="ctr">
            <a:noFill/>
            <a:miter lim="800000"/>
            <a:headEnd/>
            <a:tailEnd/>
          </a:ln>
          <a:effectLst/>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de-DE" sz="1905">
              <a:cs typeface="Arial" charset="0"/>
            </a:endParaRPr>
          </a:p>
        </p:txBody>
      </p:sp>
      <p:sp>
        <p:nvSpPr>
          <p:cNvPr id="6" name="Titelplatzhalter 1"/>
          <p:cNvSpPr>
            <a:spLocks noGrp="1"/>
          </p:cNvSpPr>
          <p:nvPr>
            <p:ph type="ctrTitle" hasCustomPrompt="1"/>
          </p:nvPr>
        </p:nvSpPr>
        <p:spPr bwMode="black">
          <a:xfrm>
            <a:off x="6440360" y="342732"/>
            <a:ext cx="5410640" cy="2638343"/>
          </a:xfrm>
          <a:noFill/>
        </p:spPr>
        <p:txBody>
          <a:bodyPr wrap="square" lIns="0" tIns="0">
            <a:noAutofit/>
          </a:bodyPr>
          <a:lstStyle>
            <a:lvl1pPr>
              <a:defRPr sz="6349"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6440359" y="3429000"/>
            <a:ext cx="5410641" cy="1066837"/>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8" name="Gruppieren 37"/>
          <p:cNvGrpSpPr/>
          <p:nvPr userDrawn="1"/>
        </p:nvGrpSpPr>
        <p:grpSpPr bwMode="black">
          <a:xfrm>
            <a:off x="6440359" y="5833164"/>
            <a:ext cx="1390876" cy="687145"/>
            <a:chOff x="323850" y="5511800"/>
            <a:chExt cx="1314450" cy="649288"/>
          </a:xfrm>
        </p:grpSpPr>
        <p:sp>
          <p:nvSpPr>
            <p:cNvPr id="39"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0"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1"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2"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3"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44" name="Gruppieren 43"/>
          <p:cNvGrpSpPr/>
          <p:nvPr userDrawn="1"/>
        </p:nvGrpSpPr>
        <p:grpSpPr bwMode="black">
          <a:xfrm>
            <a:off x="8906308" y="6127175"/>
            <a:ext cx="2944693" cy="218408"/>
            <a:chOff x="2654300" y="5789613"/>
            <a:chExt cx="2782888" cy="206375"/>
          </a:xfrm>
        </p:grpSpPr>
        <p:sp>
          <p:nvSpPr>
            <p:cNvPr id="45"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6"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7"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8"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9"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0"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1"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2"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3"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4"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5"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6"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7"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8"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9"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0"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1"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2"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3"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4"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5"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12650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horizontal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058" name="Titelplatzhalter 1"/>
          <p:cNvSpPr>
            <a:spLocks noGrp="1"/>
          </p:cNvSpPr>
          <p:nvPr>
            <p:ph type="ctrTitle" hasCustomPrompt="1"/>
          </p:nvPr>
        </p:nvSpPr>
        <p:spPr bwMode="black">
          <a:xfrm>
            <a:off x="342681" y="3429000"/>
            <a:ext cx="11506640" cy="1054742"/>
          </a:xfrm>
          <a:noFill/>
        </p:spPr>
        <p:txBody>
          <a:bodyPr wrap="square" lIns="0" tIns="144000">
            <a:noAutofit/>
          </a:bodyPr>
          <a:lstStyle>
            <a:lvl1pPr>
              <a:defRPr sz="6349" smtClean="0">
                <a:solidFill>
                  <a:schemeClr val="bg1"/>
                </a:solidFill>
                <a:latin typeface="TeleGrotesk Headline Ultra" pitchFamily="2" charset="0"/>
              </a:defRPr>
            </a:lvl1pPr>
          </a:lstStyle>
          <a:p>
            <a:r>
              <a:rPr lang="de-DE" dirty="0"/>
              <a:t>Headline Ultra (60) 75 90 PT</a:t>
            </a:r>
          </a:p>
        </p:txBody>
      </p:sp>
      <p:grpSp>
        <p:nvGrpSpPr>
          <p:cNvPr id="5" name="Gruppieren 4"/>
          <p:cNvGrpSpPr/>
          <p:nvPr userDrawn="1"/>
        </p:nvGrpSpPr>
        <p:grpSpPr bwMode="black">
          <a:xfrm>
            <a:off x="342679" y="5833164"/>
            <a:ext cx="1390876" cy="687145"/>
            <a:chOff x="323850" y="5511800"/>
            <a:chExt cx="1314450" cy="649288"/>
          </a:xfrm>
        </p:grpSpPr>
        <p:sp>
          <p:nvSpPr>
            <p:cNvPr id="6"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7"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8"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13" name="Gruppieren 12"/>
          <p:cNvGrpSpPr/>
          <p:nvPr userDrawn="1"/>
        </p:nvGrpSpPr>
        <p:grpSpPr bwMode="black">
          <a:xfrm>
            <a:off x="8904629" y="6127175"/>
            <a:ext cx="2944692" cy="218408"/>
            <a:chOff x="8415338" y="5789613"/>
            <a:chExt cx="2782887" cy="206375"/>
          </a:xfrm>
        </p:grpSpPr>
        <p:sp>
          <p:nvSpPr>
            <p:cNvPr id="14"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5"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6"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7"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8"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9"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0"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1"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2"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3"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4"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5"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6"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7"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8"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9"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0"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1"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2"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3"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4"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418941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transparent ">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392511623"/>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5122" name="think-cell Folie" r:id="rId5" imgW="360" imgH="360" progId="">
                  <p:embed/>
                </p:oleObj>
              </mc:Choice>
              <mc:Fallback>
                <p:oleObj name="think-cell Folie" r:id="rId5" imgW="360" imgH="360" progId="">
                  <p:embed/>
                  <p:pic>
                    <p:nvPicPr>
                      <p:cNvPr id="4"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elplatzhalter 1"/>
          <p:cNvSpPr>
            <a:spLocks noGrp="1"/>
          </p:cNvSpPr>
          <p:nvPr>
            <p:ph type="ctrTitle" hasCustomPrompt="1"/>
          </p:nvPr>
        </p:nvSpPr>
        <p:spPr bwMode="black">
          <a:xfrm>
            <a:off x="342681" y="342732"/>
            <a:ext cx="5410640" cy="2609780"/>
          </a:xfrm>
          <a:noFill/>
        </p:spPr>
        <p:txBody>
          <a:bodyPr wrap="square" lIns="0" tIns="0">
            <a:noAutofit/>
          </a:bodyPr>
          <a:lstStyle>
            <a:lvl1pPr>
              <a:defRPr sz="6349"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342680" y="3429000"/>
            <a:ext cx="5410641" cy="1066837"/>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342679" y="5833164"/>
            <a:ext cx="1390876" cy="687145"/>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15" name="Gruppieren 14"/>
          <p:cNvGrpSpPr/>
          <p:nvPr userDrawn="1"/>
        </p:nvGrpSpPr>
        <p:grpSpPr bwMode="black">
          <a:xfrm>
            <a:off x="2808628" y="6127175"/>
            <a:ext cx="2944693" cy="218408"/>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26338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6438682" y="342732"/>
            <a:ext cx="5410640" cy="2638343"/>
          </a:xfrm>
          <a:noFill/>
        </p:spPr>
        <p:txBody>
          <a:bodyPr wrap="square" lIns="0" tIns="0">
            <a:noAutofit/>
          </a:bodyPr>
          <a:lstStyle>
            <a:lvl1pPr>
              <a:defRPr sz="6349"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6438680" y="3429000"/>
            <a:ext cx="5410641" cy="1066837"/>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6440359" y="5833164"/>
            <a:ext cx="1390876" cy="687145"/>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15" name="Gruppieren 14"/>
          <p:cNvGrpSpPr/>
          <p:nvPr userDrawn="1"/>
        </p:nvGrpSpPr>
        <p:grpSpPr bwMode="black">
          <a:xfrm>
            <a:off x="8906308" y="6127175"/>
            <a:ext cx="2944693" cy="218408"/>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84195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2"/>
        </a:solidFill>
        <a:effectLst/>
      </p:bgPr>
    </p:bg>
    <p:spTree>
      <p:nvGrpSpPr>
        <p:cNvPr id="1" name=""/>
        <p:cNvGrpSpPr/>
        <p:nvPr/>
      </p:nvGrpSpPr>
      <p:grpSpPr>
        <a:xfrm>
          <a:off x="0" y="0"/>
          <a:ext cx="0" cy="0"/>
          <a:chOff x="0" y="0"/>
          <a:chExt cx="0" cy="0"/>
        </a:xfrm>
      </p:grpSpPr>
      <p:sp>
        <p:nvSpPr>
          <p:cNvPr id="9" name="Titelplatzhalter 1"/>
          <p:cNvSpPr>
            <a:spLocks noGrp="1"/>
          </p:cNvSpPr>
          <p:nvPr>
            <p:ph type="ctrTitle" hasCustomPrompt="1"/>
          </p:nvPr>
        </p:nvSpPr>
        <p:spPr bwMode="black">
          <a:xfrm>
            <a:off x="342681" y="342733"/>
            <a:ext cx="11506640" cy="879448"/>
          </a:xfrm>
          <a:noFill/>
        </p:spPr>
        <p:txBody>
          <a:bodyPr wrap="square" lIns="0" tIns="0">
            <a:spAutoFit/>
          </a:bodyPr>
          <a:lstStyle>
            <a:lvl1pPr>
              <a:defRPr sz="6349" baseline="0" smtClean="0">
                <a:solidFill>
                  <a:schemeClr val="bg1"/>
                </a:solidFill>
                <a:latin typeface="TeleGrotesk Headline Ultra" pitchFamily="2" charset="0"/>
              </a:defRPr>
            </a:lvl1pPr>
          </a:lstStyle>
          <a:p>
            <a:r>
              <a:rPr lang="de-DE" dirty="0"/>
              <a:t>Inhalt/Agenda</a:t>
            </a:r>
          </a:p>
        </p:txBody>
      </p:sp>
    </p:spTree>
    <p:extLst>
      <p:ext uri="{BB962C8B-B14F-4D97-AF65-F5344CB8AC3E}">
        <p14:creationId xmlns:p14="http://schemas.microsoft.com/office/powerpoint/2010/main" val="280075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C656-33FB-C4D1-1E1C-B2810FBAFBE8}"/>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8A1B1F80-CEBB-AC10-12C5-9604530FC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114E6BF-4EA4-5F5D-8497-1F372A832A4D}"/>
              </a:ext>
            </a:extLst>
          </p:cNvPr>
          <p:cNvSpPr>
            <a:spLocks noGrp="1"/>
          </p:cNvSpPr>
          <p:nvPr>
            <p:ph type="dt" sz="half" idx="10"/>
          </p:nvPr>
        </p:nvSpPr>
        <p:spPr/>
        <p:txBody>
          <a:bodyPr/>
          <a:lstStyle/>
          <a:p>
            <a:r>
              <a:rPr lang="sv-SE"/>
              <a:t>2023-08-24</a:t>
            </a:r>
            <a:endParaRPr lang="en-SE"/>
          </a:p>
        </p:txBody>
      </p:sp>
      <p:sp>
        <p:nvSpPr>
          <p:cNvPr id="5" name="Footer Placeholder 4">
            <a:extLst>
              <a:ext uri="{FF2B5EF4-FFF2-40B4-BE49-F238E27FC236}">
                <a16:creationId xmlns:a16="http://schemas.microsoft.com/office/drawing/2014/main" id="{4B7E5C20-5184-19BB-9690-6BD23625EBE6}"/>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C70DB7A-A061-AF4B-26C6-5DA8BE289CE6}"/>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169294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vertikal">
    <p:bg>
      <p:bgPr>
        <a:blipFill dpi="0" rotWithShape="1">
          <a:blip r:embed="rId4">
            <a:lum/>
          </a:blip>
          <a:srcRect/>
          <a:stretch>
            <a:fillRect l="-40000" r="40000"/>
          </a:stretch>
        </a:blip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1995787064"/>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6146" name="think-cell Folie" r:id="rId5" imgW="360" imgH="360" progId="">
                  <p:embed/>
                </p:oleObj>
              </mc:Choice>
              <mc:Fallback>
                <p:oleObj name="think-cell Folie" r:id="rId5" imgW="360" imgH="360" progId="">
                  <p:embed/>
                  <p:pic>
                    <p:nvPicPr>
                      <p:cNvPr id="3" name="Objek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6095844" y="1"/>
            <a:ext cx="6096157" cy="6858000"/>
          </a:xfrm>
          <a:prstGeom prst="rect">
            <a:avLst/>
          </a:prstGeom>
          <a:solidFill>
            <a:schemeClr val="bg1"/>
          </a:solidFill>
          <a:ln w="19050" algn="ctr">
            <a:noFill/>
            <a:miter lim="800000"/>
            <a:headEnd/>
            <a:tailEnd/>
          </a:ln>
          <a:effectLst/>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de-DE" sz="1905">
              <a:cs typeface="Arial" charset="0"/>
            </a:endParaRPr>
          </a:p>
        </p:txBody>
      </p:sp>
      <p:sp>
        <p:nvSpPr>
          <p:cNvPr id="12" name="Titelplatzhalter 1"/>
          <p:cNvSpPr>
            <a:spLocks noGrp="1"/>
          </p:cNvSpPr>
          <p:nvPr>
            <p:ph type="ctrTitle" hasCustomPrompt="1"/>
          </p:nvPr>
        </p:nvSpPr>
        <p:spPr bwMode="black">
          <a:xfrm>
            <a:off x="342681" y="342731"/>
            <a:ext cx="5410482" cy="5144341"/>
          </a:xfrm>
          <a:noFill/>
        </p:spPr>
        <p:txBody>
          <a:bodyPr wrap="square" lIns="0" tIns="0">
            <a:noAutofit/>
          </a:bodyPr>
          <a:lstStyle>
            <a:lvl1pPr>
              <a:defRPr sz="6349" smtClean="0">
                <a:solidFill>
                  <a:schemeClr val="bg1"/>
                </a:solidFill>
                <a:latin typeface="TeleGrotesk Headline Ultra" pitchFamily="2" charset="0"/>
              </a:defRPr>
            </a:lvl1pPr>
          </a:lstStyle>
          <a:p>
            <a:r>
              <a:rPr lang="de-DE" dirty="0"/>
              <a:t>Inhalt/</a:t>
            </a:r>
            <a:br>
              <a:rPr lang="de-DE" dirty="0"/>
            </a:br>
            <a:r>
              <a:rPr lang="de-DE" dirty="0"/>
              <a:t>Agenda</a:t>
            </a:r>
          </a:p>
        </p:txBody>
      </p:sp>
    </p:spTree>
    <p:extLst>
      <p:ext uri="{BB962C8B-B14F-4D97-AF65-F5344CB8AC3E}">
        <p14:creationId xmlns:p14="http://schemas.microsoft.com/office/powerpoint/2010/main" val="242493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ennfolie Living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platzhalter 1"/>
          <p:cNvSpPr>
            <a:spLocks noGrp="1"/>
          </p:cNvSpPr>
          <p:nvPr>
            <p:ph type="ctrTitle" hasCustomPrompt="1"/>
          </p:nvPr>
        </p:nvSpPr>
        <p:spPr bwMode="black">
          <a:xfrm>
            <a:off x="342681" y="1864866"/>
            <a:ext cx="11506640" cy="1758895"/>
          </a:xfrm>
          <a:noFill/>
        </p:spPr>
        <p:txBody>
          <a:bodyPr wrap="square" lIns="0" tIns="0">
            <a:spAutoFit/>
          </a:bodyPr>
          <a:lstStyle>
            <a:lvl1pPr>
              <a:defRPr sz="6349" smtClean="0">
                <a:solidFill>
                  <a:schemeClr val="bg1"/>
                </a:solidFill>
                <a:latin typeface="TeleGrotesk Headline Ultra" pitchFamily="2" charset="0"/>
              </a:defRPr>
            </a:lvl1pPr>
          </a:lstStyle>
          <a:p>
            <a:r>
              <a:rPr lang="de-DE" dirty="0"/>
              <a:t>TeleGrotesk Headline Ultra </a:t>
            </a:r>
            <a:br>
              <a:rPr lang="de-DE" dirty="0"/>
            </a:br>
            <a:r>
              <a:rPr lang="de-DE" dirty="0"/>
              <a:t>60 (75) 90 PT</a:t>
            </a:r>
          </a:p>
        </p:txBody>
      </p:sp>
    </p:spTree>
    <p:extLst>
      <p:ext uri="{BB962C8B-B14F-4D97-AF65-F5344CB8AC3E}">
        <p14:creationId xmlns:p14="http://schemas.microsoft.com/office/powerpoint/2010/main" val="62194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nnfolie vertikal">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Rechteck 1"/>
          <p:cNvSpPr/>
          <p:nvPr userDrawn="1"/>
        </p:nvSpPr>
        <p:spPr bwMode="gray">
          <a:xfrm>
            <a:off x="6096001" y="0"/>
            <a:ext cx="6095999" cy="6856403"/>
          </a:xfrm>
          <a:prstGeom prst="rect">
            <a:avLst/>
          </a:prstGeom>
          <a:solidFill>
            <a:schemeClr val="bg1"/>
          </a:solidFill>
          <a:ln w="19050" algn="ctr">
            <a:noFill/>
            <a:miter lim="800000"/>
            <a:headEnd/>
            <a:tailEnd/>
          </a:ln>
          <a:effectLst/>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de-DE" sz="1905">
              <a:cs typeface="Arial" charset="0"/>
            </a:endParaRPr>
          </a:p>
        </p:txBody>
      </p:sp>
      <p:sp>
        <p:nvSpPr>
          <p:cNvPr id="6" name="Titelplatzhalter 1"/>
          <p:cNvSpPr>
            <a:spLocks noGrp="1"/>
          </p:cNvSpPr>
          <p:nvPr>
            <p:ph type="ctrTitle" hasCustomPrompt="1"/>
          </p:nvPr>
        </p:nvSpPr>
        <p:spPr bwMode="gray">
          <a:xfrm>
            <a:off x="6438681" y="342733"/>
            <a:ext cx="5410640" cy="5487072"/>
          </a:xfrm>
          <a:noFill/>
        </p:spPr>
        <p:txBody>
          <a:bodyPr wrap="square" lIns="0" tIns="0" anchor="ctr">
            <a:noAutofit/>
          </a:bodyPr>
          <a:lstStyle>
            <a:lvl1pPr>
              <a:defRPr sz="4761" baseline="0" smtClean="0">
                <a:solidFill>
                  <a:schemeClr val="tx2"/>
                </a:solidFill>
                <a:latin typeface="TeleGrotesk Headline" pitchFamily="2" charset="0"/>
              </a:defRPr>
            </a:lvl1pPr>
          </a:lstStyle>
          <a:p>
            <a:r>
              <a:rPr lang="de-DE" dirty="0"/>
              <a:t>01</a:t>
            </a:r>
            <a:br>
              <a:rPr lang="de-DE" dirty="0"/>
            </a:br>
            <a:r>
              <a:rPr lang="de-DE" dirty="0" err="1"/>
              <a:t>TeleGrotesk</a:t>
            </a:r>
            <a:r>
              <a:rPr lang="de-DE" dirty="0"/>
              <a:t> Headline</a:t>
            </a:r>
            <a:br>
              <a:rPr lang="de-DE" dirty="0"/>
            </a:br>
            <a:r>
              <a:rPr lang="de-DE" dirty="0"/>
              <a:t>(45) 60 PT</a:t>
            </a:r>
          </a:p>
        </p:txBody>
      </p:sp>
    </p:spTree>
    <p:extLst>
      <p:ext uri="{BB962C8B-B14F-4D97-AF65-F5344CB8AC3E}">
        <p14:creationId xmlns:p14="http://schemas.microsoft.com/office/powerpoint/2010/main" val="117281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8" y="266693"/>
            <a:ext cx="11504128" cy="53338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Datumsplatzhalter 2"/>
          <p:cNvSpPr>
            <a:spLocks noGrp="1"/>
          </p:cNvSpPr>
          <p:nvPr>
            <p:ph type="dt" sz="half" idx="10"/>
          </p:nvPr>
        </p:nvSpPr>
        <p:spPr/>
        <p:txBody>
          <a:bodyPr/>
          <a:lstStyle/>
          <a:p>
            <a:r>
              <a:rPr lang="sv-SE" noProof="0"/>
              <a:t>2023-08-24</a:t>
            </a:r>
            <a:endParaRPr lang="de-DE" noProof="0"/>
          </a:p>
        </p:txBody>
      </p:sp>
      <p:sp>
        <p:nvSpPr>
          <p:cNvPr id="4" name="Foliennummernplatzhalter 3"/>
          <p:cNvSpPr>
            <a:spLocks noGrp="1"/>
          </p:cNvSpPr>
          <p:nvPr>
            <p:ph type="sldNum" sz="quarter" idx="11"/>
          </p:nvPr>
        </p:nvSpPr>
        <p:spPr/>
        <p:txBody>
          <a:bodyPr/>
          <a:lstStyle/>
          <a:p>
            <a:fld id="{1E778BED-4F8F-4606-8DC9-6E6D9390CC01}" type="slidenum">
              <a:rPr lang="de-DE" noProof="0" smtClean="0"/>
              <a:pPr/>
              <a:t>‹#›</a:t>
            </a:fld>
            <a:endParaRPr lang="de-DE" noProof="0"/>
          </a:p>
        </p:txBody>
      </p:sp>
      <p:sp>
        <p:nvSpPr>
          <p:cNvPr id="5" name="Fußzeilenplatzhalter 4"/>
          <p:cNvSpPr>
            <a:spLocks noGrp="1"/>
          </p:cNvSpPr>
          <p:nvPr>
            <p:ph type="ftr" sz="quarter" idx="12"/>
          </p:nvPr>
        </p:nvSpPr>
        <p:spPr/>
        <p:txBody>
          <a:bodyPr/>
          <a:lstStyle/>
          <a:p>
            <a:endParaRPr lang="de-DE"/>
          </a:p>
        </p:txBody>
      </p:sp>
      <p:sp>
        <p:nvSpPr>
          <p:cNvPr id="6" name="TextBox 5">
            <a:extLst>
              <a:ext uri="{FF2B5EF4-FFF2-40B4-BE49-F238E27FC236}">
                <a16:creationId xmlns:a16="http://schemas.microsoft.com/office/drawing/2014/main" id="{DFB39B52-E4EF-13C6-4727-8FE3D936AC84}"/>
              </a:ext>
            </a:extLst>
          </p:cNvPr>
          <p:cNvSpPr txBox="1"/>
          <p:nvPr userDrawn="1"/>
        </p:nvSpPr>
        <p:spPr bwMode="gray">
          <a:xfrm>
            <a:off x="413238" y="6312877"/>
            <a:ext cx="0" cy="0"/>
          </a:xfrm>
          <a:prstGeom prst="rect">
            <a:avLst/>
          </a:prstGeom>
          <a:noFill/>
          <a:ln w="19050">
            <a:noFill/>
            <a:miter lim="800000"/>
            <a:headEnd/>
            <a:tailEnd/>
          </a:ln>
        </p:spPr>
        <p:txBody>
          <a:bodyPr vert="horz" wrap="none" lIns="72000" tIns="36000" rIns="72000" bIns="36000" numCol="1" rtlCol="0" anchor="t" anchorCtr="0" compatLnSpc="1">
            <a:prstTxWarp prst="textNoShape">
              <a:avLst/>
            </a:prstTxWarp>
            <a:noAutofit/>
          </a:bodyPr>
          <a:lstStyle/>
          <a:p>
            <a:pPr marL="0" indent="0">
              <a:buNone/>
            </a:pPr>
            <a:endParaRPr lang="en-SE" sz="1800" dirty="0" err="1"/>
          </a:p>
        </p:txBody>
      </p:sp>
      <p:sp>
        <p:nvSpPr>
          <p:cNvPr id="7" name="TextBox 6">
            <a:extLst>
              <a:ext uri="{FF2B5EF4-FFF2-40B4-BE49-F238E27FC236}">
                <a16:creationId xmlns:a16="http://schemas.microsoft.com/office/drawing/2014/main" id="{7DD38173-53B5-6F14-3CED-DEEA51222495}"/>
              </a:ext>
            </a:extLst>
          </p:cNvPr>
          <p:cNvSpPr txBox="1"/>
          <p:nvPr userDrawn="1"/>
        </p:nvSpPr>
        <p:spPr bwMode="gray">
          <a:xfrm>
            <a:off x="1899138" y="6321669"/>
            <a:ext cx="0" cy="0"/>
          </a:xfrm>
          <a:prstGeom prst="rect">
            <a:avLst/>
          </a:prstGeom>
          <a:noFill/>
          <a:ln w="19050">
            <a:noFill/>
            <a:miter lim="800000"/>
            <a:headEnd/>
            <a:tailEnd/>
          </a:ln>
        </p:spPr>
        <p:txBody>
          <a:bodyPr vert="horz" wrap="none" lIns="72000" tIns="36000" rIns="72000" bIns="36000" numCol="1" rtlCol="0" anchor="t" anchorCtr="0" compatLnSpc="1">
            <a:prstTxWarp prst="textNoShape">
              <a:avLst/>
            </a:prstTxWarp>
            <a:noAutofit/>
          </a:bodyPr>
          <a:lstStyle/>
          <a:p>
            <a:pPr marL="0" indent="0">
              <a:buNone/>
            </a:pPr>
            <a:endParaRPr lang="en-SE" sz="1800" dirty="0" err="1"/>
          </a:p>
        </p:txBody>
      </p:sp>
    </p:spTree>
    <p:extLst>
      <p:ext uri="{BB962C8B-B14F-4D97-AF65-F5344CB8AC3E}">
        <p14:creationId xmlns:p14="http://schemas.microsoft.com/office/powerpoint/2010/main" val="1298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 (1-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6" y="266693"/>
            <a:ext cx="11504128" cy="53338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idx="1"/>
          </p:nvPr>
        </p:nvSpPr>
        <p:spPr>
          <a:xfrm>
            <a:off x="342837" y="1562454"/>
            <a:ext cx="11504128" cy="4267350"/>
          </a:xfrm>
        </p:spPr>
        <p:txBody>
          <a:bodyPr/>
          <a:lstStyle>
            <a:lvl3pPr>
              <a:buClr>
                <a:schemeClr val="tx1"/>
              </a:buClr>
              <a:defRPr/>
            </a:lvl3pPr>
            <a:lvl4pPr>
              <a:buClr>
                <a:schemeClr val="tx1"/>
              </a:buClr>
              <a:defRPr/>
            </a:lvl4pPr>
            <a:lvl5pPr>
              <a:buClr>
                <a:schemeClr val="tx1"/>
              </a:buClr>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sv-SE" noProof="0"/>
              <a:t>2023-08-24</a:t>
            </a:r>
            <a:endParaRPr lang="de-DE" noProof="0"/>
          </a:p>
        </p:txBody>
      </p:sp>
      <p:sp>
        <p:nvSpPr>
          <p:cNvPr id="5" name="Foliennummernplatzhalter 4"/>
          <p:cNvSpPr>
            <a:spLocks noGrp="1"/>
          </p:cNvSpPr>
          <p:nvPr>
            <p:ph type="sldNum" sz="quarter" idx="11"/>
          </p:nvPr>
        </p:nvSpPr>
        <p:spPr/>
        <p:txBody>
          <a:bodyPr/>
          <a:lstStyle/>
          <a:p>
            <a:fld id="{1E778BED-4F8F-4606-8DC9-6E6D9390CC01}" type="slidenum">
              <a:rPr lang="de-DE" noProof="0" smtClean="0"/>
              <a:pPr/>
              <a:t>‹#›</a:t>
            </a:fld>
            <a:endParaRPr lang="de-DE" noProof="0"/>
          </a:p>
        </p:txBody>
      </p:sp>
      <p:sp>
        <p:nvSpPr>
          <p:cNvPr id="6" name="Fußzeilenplatzhalter 5"/>
          <p:cNvSpPr>
            <a:spLocks noGrp="1"/>
          </p:cNvSpPr>
          <p:nvPr>
            <p:ph type="ftr" sz="quarter" idx="12"/>
          </p:nvPr>
        </p:nvSpPr>
        <p:spPr/>
        <p:txBody>
          <a:bodyPr/>
          <a:lstStyle/>
          <a:p>
            <a:endParaRPr lang="de-DE"/>
          </a:p>
        </p:txBody>
      </p:sp>
      <p:sp>
        <p:nvSpPr>
          <p:cNvPr id="7" name="TextBox 6">
            <a:extLst>
              <a:ext uri="{FF2B5EF4-FFF2-40B4-BE49-F238E27FC236}">
                <a16:creationId xmlns:a16="http://schemas.microsoft.com/office/drawing/2014/main" id="{EA0D4836-AE53-A2E4-823E-10537AD099DC}"/>
              </a:ext>
            </a:extLst>
          </p:cNvPr>
          <p:cNvSpPr txBox="1"/>
          <p:nvPr userDrawn="1"/>
        </p:nvSpPr>
        <p:spPr bwMode="gray">
          <a:xfrm>
            <a:off x="501162" y="6295292"/>
            <a:ext cx="0" cy="0"/>
          </a:xfrm>
          <a:prstGeom prst="rect">
            <a:avLst/>
          </a:prstGeom>
          <a:noFill/>
          <a:ln w="19050">
            <a:noFill/>
            <a:miter lim="800000"/>
            <a:headEnd/>
            <a:tailEnd/>
          </a:ln>
        </p:spPr>
        <p:txBody>
          <a:bodyPr vert="horz" wrap="none" lIns="72000" tIns="36000" rIns="72000" bIns="36000" numCol="1" rtlCol="0" anchor="t" anchorCtr="0" compatLnSpc="1">
            <a:prstTxWarp prst="textNoShape">
              <a:avLst/>
            </a:prstTxWarp>
            <a:noAutofit/>
          </a:bodyPr>
          <a:lstStyle/>
          <a:p>
            <a:pPr marL="0" indent="0">
              <a:buNone/>
            </a:pPr>
            <a:endParaRPr lang="en-SE" sz="1800" dirty="0" err="1"/>
          </a:p>
        </p:txBody>
      </p:sp>
    </p:spTree>
    <p:extLst>
      <p:ext uri="{BB962C8B-B14F-4D97-AF65-F5344CB8AC3E}">
        <p14:creationId xmlns:p14="http://schemas.microsoft.com/office/powerpoint/2010/main" val="350639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42838" y="1562454"/>
            <a:ext cx="5677571"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1591" y="1562454"/>
            <a:ext cx="5675878"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sv-SE" noProof="0"/>
              <a:t>2023-08-24</a:t>
            </a:r>
            <a:endParaRPr lang="de-DE" noProof="0"/>
          </a:p>
        </p:txBody>
      </p:sp>
      <p:sp>
        <p:nvSpPr>
          <p:cNvPr id="6" name="Foliennummernplatzhalter 5"/>
          <p:cNvSpPr>
            <a:spLocks noGrp="1"/>
          </p:cNvSpPr>
          <p:nvPr>
            <p:ph type="sldNum" sz="quarter" idx="11"/>
          </p:nvPr>
        </p:nvSpPr>
        <p:spPr/>
        <p:txBody>
          <a:bodyPr/>
          <a:lstStyle/>
          <a:p>
            <a:fld id="{1E778BED-4F8F-4606-8DC9-6E6D9390CC01}" type="slidenum">
              <a:rPr lang="de-DE" noProof="0" smtClean="0"/>
              <a:pPr/>
              <a:t>‹#›</a:t>
            </a:fld>
            <a:endParaRPr lang="de-DE" noProof="0"/>
          </a:p>
        </p:txBody>
      </p:sp>
      <p:sp>
        <p:nvSpPr>
          <p:cNvPr id="7" name="Fußzeilenplatzhalter 6"/>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9513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42838" y="1562454"/>
            <a:ext cx="3733128"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8114341" y="1562454"/>
            <a:ext cx="3733128"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4228589" y="1562455"/>
            <a:ext cx="3733128" cy="42673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sv-SE" noProof="0"/>
              <a:t>2023-08-24</a:t>
            </a:r>
            <a:endParaRPr lang="de-DE" noProof="0"/>
          </a:p>
        </p:txBody>
      </p:sp>
      <p:sp>
        <p:nvSpPr>
          <p:cNvPr id="8" name="Foliennummernplatzhalter 7"/>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9" name="Fußzeilenplatzhalter 8"/>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14905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42838" y="1562454"/>
            <a:ext cx="2761753"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1423" y="1562454"/>
            <a:ext cx="2761753"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3257130" y="1562455"/>
            <a:ext cx="2761753" cy="42673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9085716" y="1562454"/>
            <a:ext cx="2761753" cy="4267350"/>
          </a:xfrm>
        </p:spPr>
        <p:txBody>
          <a:bodyP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5"/>
          </p:nvPr>
        </p:nvSpPr>
        <p:spPr/>
        <p:txBody>
          <a:bodyPr/>
          <a:lstStyle/>
          <a:p>
            <a:r>
              <a:rPr lang="sv-SE" noProof="0"/>
              <a:t>2023-08-24</a:t>
            </a:r>
            <a:endParaRPr lang="de-DE" noProof="0"/>
          </a:p>
        </p:txBody>
      </p:sp>
      <p:sp>
        <p:nvSpPr>
          <p:cNvPr id="8" name="Foliennummernplatzhalter 7"/>
          <p:cNvSpPr>
            <a:spLocks noGrp="1"/>
          </p:cNvSpPr>
          <p:nvPr>
            <p:ph type="sldNum" sz="quarter" idx="16"/>
          </p:nvPr>
        </p:nvSpPr>
        <p:spPr/>
        <p:txBody>
          <a:bodyPr/>
          <a:lstStyle/>
          <a:p>
            <a:fld id="{1E778BED-4F8F-4606-8DC9-6E6D9390CC01}" type="slidenum">
              <a:rPr lang="de-DE" noProof="0" smtClean="0"/>
              <a:pPr/>
              <a:t>‹#›</a:t>
            </a:fld>
            <a:endParaRPr lang="de-DE" noProof="0"/>
          </a:p>
        </p:txBody>
      </p:sp>
      <p:sp>
        <p:nvSpPr>
          <p:cNvPr id="9" name="Fußzeilenplatzhalter 8"/>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016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3"/>
          </p:nvPr>
        </p:nvSpPr>
        <p:spPr>
          <a:xfrm>
            <a:off x="1" y="1"/>
            <a:ext cx="12192000" cy="6858000"/>
          </a:xfrm>
        </p:spPr>
        <p:txBody>
          <a:bodyPr/>
          <a:lstStyle/>
          <a:p>
            <a:r>
              <a:rPr lang="de-DE"/>
              <a:t>Bild durch Klicken auf Symbol hinzufügen</a:t>
            </a:r>
          </a:p>
        </p:txBody>
      </p:sp>
      <p:sp>
        <p:nvSpPr>
          <p:cNvPr id="4" name="Datumsplatzhalter 3"/>
          <p:cNvSpPr>
            <a:spLocks noGrp="1"/>
          </p:cNvSpPr>
          <p:nvPr>
            <p:ph type="dt" sz="half" idx="14"/>
          </p:nvPr>
        </p:nvSpPr>
        <p:spPr/>
        <p:txBody>
          <a:bodyPr/>
          <a:lstStyle/>
          <a:p>
            <a:r>
              <a:rPr lang="sv-SE" noProof="0"/>
              <a:t>2023-08-24</a:t>
            </a:r>
            <a:endParaRPr lang="de-DE" noProof="0"/>
          </a:p>
        </p:txBody>
      </p:sp>
      <p:sp>
        <p:nvSpPr>
          <p:cNvPr id="5" name="Foliennummernplatzhalter 4"/>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6" name="Fußzeilenplatzhalter 5"/>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39851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und Tex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8" y="266692"/>
            <a:ext cx="5677572" cy="85464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42838" y="1562455"/>
            <a:ext cx="5677571" cy="4267349"/>
          </a:xfrm>
        </p:spPr>
        <p:txBody>
          <a:bodyPr anchor="ct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6171591" y="1"/>
            <a:ext cx="6020409" cy="6858000"/>
          </a:xfrm>
        </p:spPr>
        <p:txBody>
          <a:bodyPr/>
          <a:lstStyle/>
          <a:p>
            <a:r>
              <a:rPr lang="de-DE"/>
              <a:t>Bild durch Klicken auf Symbol hinzufügen</a:t>
            </a:r>
          </a:p>
        </p:txBody>
      </p:sp>
      <p:sp>
        <p:nvSpPr>
          <p:cNvPr id="5" name="Datumsplatzhalter 4"/>
          <p:cNvSpPr>
            <a:spLocks noGrp="1"/>
          </p:cNvSpPr>
          <p:nvPr>
            <p:ph type="dt" sz="half" idx="14"/>
          </p:nvPr>
        </p:nvSpPr>
        <p:spPr/>
        <p:txBody>
          <a:bodyPr/>
          <a:lstStyle/>
          <a:p>
            <a:r>
              <a:rPr lang="sv-SE" noProof="0"/>
              <a:t>2023-08-24</a:t>
            </a:r>
            <a:endParaRPr lang="de-DE" noProof="0"/>
          </a:p>
        </p:txBody>
      </p:sp>
      <p:sp>
        <p:nvSpPr>
          <p:cNvPr id="7" name="Foliennummernplatzhalter 6"/>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8" name="Fußzeilenplatzhalter 7"/>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21440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655A-1AF2-D730-2811-D39A97E0F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841BCA1B-3587-F7C8-5CFD-934C3CB120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ED6A0-FEDC-7F0C-BFFD-D1CA6B9307DF}"/>
              </a:ext>
            </a:extLst>
          </p:cNvPr>
          <p:cNvSpPr>
            <a:spLocks noGrp="1"/>
          </p:cNvSpPr>
          <p:nvPr>
            <p:ph type="dt" sz="half" idx="10"/>
          </p:nvPr>
        </p:nvSpPr>
        <p:spPr/>
        <p:txBody>
          <a:bodyPr/>
          <a:lstStyle/>
          <a:p>
            <a:r>
              <a:rPr lang="sv-SE"/>
              <a:t>2023-08-24</a:t>
            </a:r>
            <a:endParaRPr lang="en-SE"/>
          </a:p>
        </p:txBody>
      </p:sp>
      <p:sp>
        <p:nvSpPr>
          <p:cNvPr id="5" name="Footer Placeholder 4">
            <a:extLst>
              <a:ext uri="{FF2B5EF4-FFF2-40B4-BE49-F238E27FC236}">
                <a16:creationId xmlns:a16="http://schemas.microsoft.com/office/drawing/2014/main" id="{3104261B-6FD9-2675-F368-2E3CF210FB6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4D4F4D0-EB29-6AB7-29A7-6CF1D0629DB1}"/>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69848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und Text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71749" y="266692"/>
            <a:ext cx="5677572" cy="854646"/>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6171750" y="1570518"/>
            <a:ext cx="5677571" cy="4259286"/>
          </a:xfrm>
        </p:spPr>
        <p:txBody>
          <a:bodyPr anchor="ctr"/>
          <a:lstStyle>
            <a:lvl1pPr>
              <a:defRPr sz="1905"/>
            </a:lvl1pPr>
            <a:lvl2pPr>
              <a:defRPr sz="1905"/>
            </a:lvl2pPr>
            <a:lvl3pPr>
              <a:buClr>
                <a:schemeClr val="tx1"/>
              </a:buClr>
              <a:defRPr sz="1905"/>
            </a:lvl3pPr>
            <a:lvl4pPr>
              <a:buClr>
                <a:schemeClr val="tx1"/>
              </a:buClr>
              <a:defRPr sz="1905"/>
            </a:lvl4pPr>
            <a:lvl5pPr>
              <a:buClr>
                <a:schemeClr val="tx1"/>
              </a:buClr>
              <a:defRPr sz="1905"/>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0" y="1"/>
            <a:ext cx="6020409" cy="6858000"/>
          </a:xfrm>
        </p:spPr>
        <p:txBody>
          <a:bodyPr/>
          <a:lstStyle/>
          <a:p>
            <a:r>
              <a:rPr lang="de-DE"/>
              <a:t>Bild durch Klicken auf Symbol hinzufügen</a:t>
            </a:r>
          </a:p>
        </p:txBody>
      </p:sp>
      <p:sp>
        <p:nvSpPr>
          <p:cNvPr id="5" name="Datumsplatzhalter 4"/>
          <p:cNvSpPr>
            <a:spLocks noGrp="1"/>
          </p:cNvSpPr>
          <p:nvPr>
            <p:ph type="dt" sz="half" idx="14"/>
          </p:nvPr>
        </p:nvSpPr>
        <p:spPr/>
        <p:txBody>
          <a:bodyPr/>
          <a:lstStyle/>
          <a:p>
            <a:r>
              <a:rPr lang="sv-SE" noProof="0"/>
              <a:t>2023-08-24</a:t>
            </a:r>
            <a:endParaRPr lang="de-DE" noProof="0"/>
          </a:p>
        </p:txBody>
      </p:sp>
      <p:sp>
        <p:nvSpPr>
          <p:cNvPr id="7" name="Foliennummernplatzhalter 6"/>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8" name="Fußzeilenplatzhalter 7"/>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387535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foli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sv-SE" noProof="0"/>
              <a:t>2023-08-24</a:t>
            </a:r>
            <a:endParaRPr lang="de-DE" noProof="0"/>
          </a:p>
        </p:txBody>
      </p:sp>
      <p:sp>
        <p:nvSpPr>
          <p:cNvPr id="3" name="Foliennummernplatzhalter 2"/>
          <p:cNvSpPr>
            <a:spLocks noGrp="1"/>
          </p:cNvSpPr>
          <p:nvPr>
            <p:ph type="sldNum" sz="quarter" idx="11"/>
          </p:nvPr>
        </p:nvSpPr>
        <p:spPr/>
        <p:txBody>
          <a:bodyPr/>
          <a:lstStyle/>
          <a:p>
            <a:fld id="{1E778BED-4F8F-4606-8DC9-6E6D9390CC01}" type="slidenum">
              <a:rPr lang="de-DE" noProof="0" smtClean="0"/>
              <a:pPr/>
              <a:t>‹#›</a:t>
            </a:fld>
            <a:endParaRPr lang="de-DE" noProof="0"/>
          </a:p>
        </p:txBody>
      </p:sp>
      <p:sp>
        <p:nvSpPr>
          <p:cNvPr id="4" name="Fußzeilenplatzhalter 3"/>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71643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Tischvorlage">
    <p:spTree>
      <p:nvGrpSpPr>
        <p:cNvPr id="1" name=""/>
        <p:cNvGrpSpPr/>
        <p:nvPr/>
      </p:nvGrpSpPr>
      <p:grpSpPr>
        <a:xfrm>
          <a:off x="0" y="0"/>
          <a:ext cx="0" cy="0"/>
          <a:chOff x="0" y="0"/>
          <a:chExt cx="0" cy="0"/>
        </a:xfrm>
      </p:grpSpPr>
      <p:sp>
        <p:nvSpPr>
          <p:cNvPr id="12" name="Titel 3"/>
          <p:cNvSpPr>
            <a:spLocks/>
          </p:cNvSpPr>
          <p:nvPr userDrawn="1"/>
        </p:nvSpPr>
        <p:spPr bwMode="invGray">
          <a:xfrm>
            <a:off x="342838" y="3119977"/>
            <a:ext cx="11504128" cy="2367095"/>
          </a:xfrm>
          <a:prstGeom prst="rect">
            <a:avLst/>
          </a:prstGeom>
          <a:solidFill>
            <a:srgbClr val="E20074">
              <a:alpha val="70000"/>
            </a:srgbClr>
          </a:solidFill>
          <a:ln w="9525">
            <a:noFill/>
            <a:miter lim="800000"/>
            <a:headEnd/>
            <a:tailEnd/>
          </a:ln>
        </p:spPr>
        <p:txBody>
          <a:bodyPr lIns="152373" tIns="76186" rIns="152373" bIns="76186"/>
          <a:lstStyle/>
          <a:p>
            <a:pPr defTabSz="609744" fontAlgn="base">
              <a:lnSpc>
                <a:spcPts val="4232"/>
              </a:lnSpc>
              <a:spcBef>
                <a:spcPct val="0"/>
              </a:spcBef>
              <a:spcAft>
                <a:spcPct val="0"/>
              </a:spcAft>
            </a:pPr>
            <a:endParaRPr lang="de-DE" sz="4232">
              <a:solidFill>
                <a:srgbClr val="E20074"/>
              </a:solidFill>
              <a:latin typeface="TeleGrotesk Headline Ultra" pitchFamily="2" charset="0"/>
              <a:cs typeface="Arial"/>
            </a:endParaRPr>
          </a:p>
        </p:txBody>
      </p:sp>
      <p:sp>
        <p:nvSpPr>
          <p:cNvPr id="13" name="Titel 3"/>
          <p:cNvSpPr>
            <a:spLocks/>
          </p:cNvSpPr>
          <p:nvPr userDrawn="1"/>
        </p:nvSpPr>
        <p:spPr bwMode="invGray">
          <a:xfrm>
            <a:off x="342839" y="1949356"/>
            <a:ext cx="11021775" cy="3537717"/>
          </a:xfrm>
          <a:prstGeom prst="rect">
            <a:avLst/>
          </a:prstGeom>
          <a:solidFill>
            <a:srgbClr val="E20074">
              <a:alpha val="70000"/>
            </a:srgbClr>
          </a:solidFill>
          <a:ln w="9525">
            <a:noFill/>
            <a:miter lim="800000"/>
            <a:headEnd/>
            <a:tailEnd/>
          </a:ln>
        </p:spPr>
        <p:txBody>
          <a:bodyPr lIns="152373" tIns="76186" rIns="152373" bIns="76186"/>
          <a:lstStyle/>
          <a:p>
            <a:pPr defTabSz="609744" fontAlgn="base">
              <a:lnSpc>
                <a:spcPts val="4232"/>
              </a:lnSpc>
              <a:spcBef>
                <a:spcPct val="0"/>
              </a:spcBef>
              <a:spcAft>
                <a:spcPct val="0"/>
              </a:spcAft>
            </a:pPr>
            <a:endParaRPr lang="de-DE" sz="4232" noProof="0">
              <a:solidFill>
                <a:srgbClr val="E20074"/>
              </a:solidFill>
              <a:latin typeface="TeleGrotesk Headline Ultra" pitchFamily="2" charset="0"/>
              <a:cs typeface="Arial"/>
            </a:endParaRPr>
          </a:p>
        </p:txBody>
      </p:sp>
      <p:sp>
        <p:nvSpPr>
          <p:cNvPr id="45058" name="Titelplatzhalter 1"/>
          <p:cNvSpPr>
            <a:spLocks noGrp="1"/>
          </p:cNvSpPr>
          <p:nvPr>
            <p:ph type="ctrTitle" hasCustomPrompt="1"/>
          </p:nvPr>
        </p:nvSpPr>
        <p:spPr bwMode="ltGray">
          <a:xfrm>
            <a:off x="342838" y="2278811"/>
            <a:ext cx="10284938" cy="3208261"/>
          </a:xfrm>
          <a:solidFill>
            <a:schemeClr val="tx2"/>
          </a:solidFill>
        </p:spPr>
        <p:txBody>
          <a:bodyPr lIns="144000">
            <a:noAutofit/>
          </a:bodyPr>
          <a:lstStyle>
            <a:lvl1pPr>
              <a:defRPr sz="5079" smtClean="0">
                <a:solidFill>
                  <a:schemeClr val="bg1"/>
                </a:solidFill>
                <a:latin typeface="+mj-lt"/>
              </a:defRPr>
            </a:lvl1pPr>
          </a:lstStyle>
          <a:p>
            <a:r>
              <a:rPr lang="de-DE" sz="5079" dirty="0"/>
              <a:t>TELEGROTESK Headline ULTRA</a:t>
            </a:r>
            <a:br>
              <a:rPr lang="de-DE" sz="5079" dirty="0"/>
            </a:br>
            <a:r>
              <a:rPr lang="de-DE" sz="5079" dirty="0">
                <a:latin typeface="TeleGrotesk Headline" pitchFamily="2" charset="0"/>
              </a:rPr>
              <a:t>Maximal 3-zeilig</a:t>
            </a:r>
            <a:br>
              <a:rPr lang="de-DE" sz="5079" dirty="0">
                <a:latin typeface="TeleGrotesk Headline" pitchFamily="2" charset="0"/>
              </a:rPr>
            </a:br>
            <a:r>
              <a:rPr lang="de-DE" sz="5079" dirty="0">
                <a:latin typeface="TeleGrotesk Headline" pitchFamily="2" charset="0"/>
              </a:rPr>
              <a:t>IN 40 (48) 60 PT</a:t>
            </a:r>
            <a:endParaRPr lang="de-DE" dirty="0"/>
          </a:p>
        </p:txBody>
      </p:sp>
      <p:sp>
        <p:nvSpPr>
          <p:cNvPr id="45059" name="Textplatzhalter 2"/>
          <p:cNvSpPr>
            <a:spLocks noGrp="1"/>
          </p:cNvSpPr>
          <p:nvPr>
            <p:ph type="subTitle" idx="1" hasCustomPrompt="1"/>
          </p:nvPr>
        </p:nvSpPr>
        <p:spPr bwMode="white">
          <a:xfrm>
            <a:off x="342680" y="4800470"/>
            <a:ext cx="10285096" cy="390813"/>
          </a:xfrm>
        </p:spPr>
        <p:txBody>
          <a:bodyPr wrap="square" lIns="144000">
            <a:spAutoFit/>
          </a:bodyPr>
          <a:lstStyle>
            <a:lvl1pPr>
              <a:spcBef>
                <a:spcPts val="0"/>
              </a:spcBef>
              <a:defRPr sz="2539"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85" name="Gruppieren 84"/>
          <p:cNvGrpSpPr>
            <a:grpSpLocks noChangeAspect="1"/>
          </p:cNvGrpSpPr>
          <p:nvPr userDrawn="1"/>
        </p:nvGrpSpPr>
        <p:grpSpPr>
          <a:xfrm>
            <a:off x="9638350" y="6221274"/>
            <a:ext cx="2208787" cy="163826"/>
            <a:chOff x="8415338" y="5789613"/>
            <a:chExt cx="2782887" cy="206375"/>
          </a:xfrm>
          <a:solidFill>
            <a:schemeClr val="tx2"/>
          </a:solidFill>
        </p:grpSpPr>
        <p:sp>
          <p:nvSpPr>
            <p:cNvPr id="86"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87"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88"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89"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0"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1"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2"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3"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4"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5"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6"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7"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8"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99"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0"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1"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2"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3"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4"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5"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6"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107" name="Gruppieren 106"/>
          <p:cNvGrpSpPr/>
          <p:nvPr userDrawn="1"/>
        </p:nvGrpSpPr>
        <p:grpSpPr>
          <a:xfrm>
            <a:off x="342680" y="6002851"/>
            <a:ext cx="1044837" cy="514098"/>
            <a:chOff x="323850" y="5672138"/>
            <a:chExt cx="987425" cy="485775"/>
          </a:xfrm>
        </p:grpSpPr>
        <p:sp>
          <p:nvSpPr>
            <p:cNvPr id="10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0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11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30072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folie Tischvorlage mit Bild">
    <p:spTree>
      <p:nvGrpSpPr>
        <p:cNvPr id="1" name=""/>
        <p:cNvGrpSpPr/>
        <p:nvPr/>
      </p:nvGrpSpPr>
      <p:grpSpPr>
        <a:xfrm>
          <a:off x="0" y="0"/>
          <a:ext cx="0" cy="0"/>
          <a:chOff x="0" y="0"/>
          <a:chExt cx="0" cy="0"/>
        </a:xfrm>
      </p:grpSpPr>
      <p:pic>
        <p:nvPicPr>
          <p:cNvPr id="8" name="Grafik 7" descr="TKOM_39L_Grillen_7475.jpg"/>
          <p:cNvPicPr>
            <a:picLocks noChangeAspect="1"/>
          </p:cNvPicPr>
          <p:nvPr userDrawn="1"/>
        </p:nvPicPr>
        <p:blipFill>
          <a:blip r:embed="rId2"/>
          <a:srcRect b="-51"/>
          <a:stretch>
            <a:fillRect/>
          </a:stretch>
        </p:blipFill>
        <p:spPr bwMode="hidden">
          <a:xfrm>
            <a:off x="342678" y="342891"/>
            <a:ext cx="11504128" cy="3208987"/>
          </a:xfrm>
          <a:prstGeom prst="rect">
            <a:avLst/>
          </a:prstGeom>
        </p:spPr>
      </p:pic>
      <p:pic>
        <p:nvPicPr>
          <p:cNvPr id="10" name="Picture 27" descr="magenta_flaeche_70"/>
          <p:cNvPicPr>
            <a:picLocks noChangeArrowheads="1"/>
          </p:cNvPicPr>
          <p:nvPr userDrawn="1"/>
        </p:nvPicPr>
        <p:blipFill>
          <a:blip r:embed="rId3" cstate="print"/>
          <a:srcRect r="11" b="-468"/>
          <a:stretch>
            <a:fillRect/>
          </a:stretch>
        </p:blipFill>
        <p:spPr bwMode="ltGray">
          <a:xfrm>
            <a:off x="342679" y="3066340"/>
            <a:ext cx="11504128" cy="485538"/>
          </a:xfrm>
          <a:prstGeom prst="rect">
            <a:avLst/>
          </a:prstGeom>
          <a:noFill/>
        </p:spPr>
      </p:pic>
      <p:sp>
        <p:nvSpPr>
          <p:cNvPr id="45058" name="Titelplatzhalter 1"/>
          <p:cNvSpPr>
            <a:spLocks noGrp="1"/>
          </p:cNvSpPr>
          <p:nvPr userDrawn="1">
            <p:ph type="ctrTitle" hasCustomPrompt="1"/>
          </p:nvPr>
        </p:nvSpPr>
        <p:spPr bwMode="ltGray">
          <a:xfrm>
            <a:off x="342679" y="3390591"/>
            <a:ext cx="11504128" cy="2096481"/>
          </a:xfrm>
          <a:solidFill>
            <a:schemeClr val="tx2"/>
          </a:solidFill>
        </p:spPr>
        <p:txBody>
          <a:bodyPr lIns="143990">
            <a:noAutofit/>
          </a:bodyPr>
          <a:lstStyle>
            <a:lvl1pPr>
              <a:defRPr sz="4232" smtClean="0">
                <a:solidFill>
                  <a:schemeClr val="bg1"/>
                </a:solidFill>
                <a:latin typeface="TeleGrotesk Headline Ultra" pitchFamily="2" charset="0"/>
              </a:defRPr>
            </a:lvl1pPr>
          </a:lstStyle>
          <a:p>
            <a:r>
              <a:rPr lang="de-DE" dirty="0"/>
              <a:t>TeleGrotesk Headline Ultra</a:t>
            </a:r>
            <a:br>
              <a:rPr lang="de-DE" dirty="0"/>
            </a:br>
            <a:r>
              <a:rPr kumimoji="0" lang="de-DE" sz="4232"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Maximal 2-zeilig in (40) 48 PT</a:t>
            </a:r>
            <a:endParaRPr lang="de-DE" dirty="0"/>
          </a:p>
        </p:txBody>
      </p:sp>
      <p:sp>
        <p:nvSpPr>
          <p:cNvPr id="45059" name="Textplatzhalter 2"/>
          <p:cNvSpPr>
            <a:spLocks noGrp="1"/>
          </p:cNvSpPr>
          <p:nvPr userDrawn="1">
            <p:ph type="subTitle" idx="1" hasCustomPrompt="1"/>
          </p:nvPr>
        </p:nvSpPr>
        <p:spPr bwMode="gray">
          <a:xfrm>
            <a:off x="342680" y="4800470"/>
            <a:ext cx="11501603" cy="390813"/>
          </a:xfrm>
        </p:spPr>
        <p:txBody>
          <a:bodyPr lIns="143990">
            <a:spAutoFit/>
          </a:bodyPr>
          <a:lstStyle>
            <a:lvl1pPr marL="0" marR="0" indent="0" algn="l" defTabSz="609705" rtl="0" eaLnBrk="1" fontAlgn="base" latinLnBrk="0" hangingPunct="1">
              <a:lnSpc>
                <a:spcPct val="104000"/>
              </a:lnSpc>
              <a:spcBef>
                <a:spcPts val="0"/>
              </a:spcBef>
              <a:spcAft>
                <a:spcPct val="0"/>
              </a:spcAft>
              <a:buClr>
                <a:schemeClr val="tx2"/>
              </a:buClr>
              <a:buSzTx/>
              <a:buFont typeface="Wingdings" pitchFamily="2" charset="2"/>
              <a:buNone/>
              <a:tabLst/>
              <a:defRPr sz="2539"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34" name="Gruppieren 33"/>
          <p:cNvGrpSpPr>
            <a:grpSpLocks noChangeAspect="1"/>
          </p:cNvGrpSpPr>
          <p:nvPr userDrawn="1"/>
        </p:nvGrpSpPr>
        <p:grpSpPr>
          <a:xfrm>
            <a:off x="9638350" y="6221274"/>
            <a:ext cx="2208787" cy="163826"/>
            <a:chOff x="8415338" y="5789613"/>
            <a:chExt cx="2782887" cy="206375"/>
          </a:xfrm>
          <a:solidFill>
            <a:schemeClr val="tx2"/>
          </a:solidFill>
        </p:grpSpPr>
        <p:sp>
          <p:nvSpPr>
            <p:cNvPr id="35"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6"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7"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8"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39"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0"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1"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2"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3"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4"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5"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6"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7"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8"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49"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0"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1"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2"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3"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4"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5"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grpSp>
        <p:nvGrpSpPr>
          <p:cNvPr id="57" name="Gruppieren 56"/>
          <p:cNvGrpSpPr/>
          <p:nvPr userDrawn="1"/>
        </p:nvGrpSpPr>
        <p:grpSpPr>
          <a:xfrm>
            <a:off x="342680" y="6002851"/>
            <a:ext cx="1044837" cy="514098"/>
            <a:chOff x="323850" y="5672138"/>
            <a:chExt cx="987425" cy="485775"/>
          </a:xfrm>
        </p:grpSpPr>
        <p:sp>
          <p:nvSpPr>
            <p:cNvPr id="5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5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sp>
          <p:nvSpPr>
            <p:cNvPr id="6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905"/>
            </a:p>
          </p:txBody>
        </p:sp>
      </p:grpSp>
    </p:spTree>
    <p:extLst>
      <p:ext uri="{BB962C8B-B14F-4D97-AF65-F5344CB8AC3E}">
        <p14:creationId xmlns:p14="http://schemas.microsoft.com/office/powerpoint/2010/main" val="15265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schvorlag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sz="2539"/>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42679" y="1562454"/>
            <a:ext cx="5676710" cy="4610082"/>
          </a:xfrm>
        </p:spPr>
        <p:txBody>
          <a:bodyPr/>
          <a:lstStyle>
            <a:lvl1pPr>
              <a:defRPr sz="1481"/>
            </a:lvl1pPr>
            <a:lvl2pPr>
              <a:defRPr sz="1481"/>
            </a:lvl2pPr>
            <a:lvl3pPr marL="191490" indent="-190458">
              <a:buClr>
                <a:schemeClr val="tx1"/>
              </a:buClr>
              <a:defRPr sz="1481"/>
            </a:lvl3pPr>
            <a:lvl4pPr marL="380916" indent="-190458">
              <a:buClr>
                <a:schemeClr val="tx1"/>
              </a:buClr>
              <a:defRPr sz="1481"/>
            </a:lvl4pPr>
            <a:lvl5pPr marL="0" indent="0">
              <a:spcBef>
                <a:spcPts val="846"/>
              </a:spcBef>
              <a:spcAft>
                <a:spcPts val="846"/>
              </a:spcAft>
              <a:buClr>
                <a:schemeClr val="tx1"/>
              </a:buClr>
              <a:buNone/>
              <a:defRPr sz="1481">
                <a:solidFill>
                  <a:schemeClr val="tx2"/>
                </a:solidFill>
                <a:latin typeface="Tele-GroteskFet" pitchFamily="2" charset="0"/>
              </a:defRPr>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6170930" y="1562454"/>
            <a:ext cx="5676710"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sv-SE" noProof="0"/>
              <a:t>2023-08-24</a:t>
            </a:r>
            <a:endParaRPr lang="de-DE" noProof="0"/>
          </a:p>
        </p:txBody>
      </p:sp>
      <p:sp>
        <p:nvSpPr>
          <p:cNvPr id="9" name="Foliennummernplatzhalter 8"/>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10" name="Fußzeilenplatzhalter 9"/>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248469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schvorlage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sz="2539"/>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42679" y="1562454"/>
            <a:ext cx="3733128" cy="4610082"/>
          </a:xfrm>
        </p:spPr>
        <p:txBody>
          <a:bodyPr/>
          <a:lstStyle>
            <a:lvl1pPr>
              <a:defRPr sz="1481"/>
            </a:lvl1pPr>
            <a:lvl2pPr>
              <a:defRPr sz="1481"/>
            </a:lvl2pPr>
            <a:lvl3pPr marL="191490" indent="-190458">
              <a:buClr>
                <a:schemeClr val="tx1"/>
              </a:buClr>
              <a:defRPr sz="1481"/>
            </a:lvl3pPr>
            <a:lvl4pPr marL="380916" indent="-190458">
              <a:buClr>
                <a:schemeClr val="tx1"/>
              </a:buClr>
              <a:defRPr sz="1481"/>
            </a:lvl4pPr>
            <a:lvl5pPr marL="0" indent="0">
              <a:spcBef>
                <a:spcPts val="846"/>
              </a:spcBef>
              <a:spcAft>
                <a:spcPts val="846"/>
              </a:spcAft>
              <a:buClr>
                <a:schemeClr val="tx1"/>
              </a:buClr>
              <a:buNone/>
              <a:defRPr sz="1481">
                <a:solidFill>
                  <a:schemeClr val="tx2"/>
                </a:solidFill>
                <a:latin typeface="Tele-GroteskFet" pitchFamily="2" charset="0"/>
              </a:defRPr>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228510" y="1562454"/>
            <a:ext cx="3733128"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8114341" y="1562454"/>
            <a:ext cx="3733128"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4"/>
          </p:nvPr>
        </p:nvSpPr>
        <p:spPr/>
        <p:txBody>
          <a:bodyPr/>
          <a:lstStyle/>
          <a:p>
            <a:r>
              <a:rPr lang="sv-SE" noProof="0"/>
              <a:t>2023-08-24</a:t>
            </a:r>
            <a:endParaRPr lang="de-DE" noProof="0"/>
          </a:p>
        </p:txBody>
      </p:sp>
      <p:sp>
        <p:nvSpPr>
          <p:cNvPr id="10" name="Foliennummernplatzhalter 9"/>
          <p:cNvSpPr>
            <a:spLocks noGrp="1"/>
          </p:cNvSpPr>
          <p:nvPr>
            <p:ph type="sldNum" sz="quarter" idx="15"/>
          </p:nvPr>
        </p:nvSpPr>
        <p:spPr/>
        <p:txBody>
          <a:bodyPr/>
          <a:lstStyle/>
          <a:p>
            <a:fld id="{1E778BED-4F8F-4606-8DC9-6E6D9390CC01}" type="slidenum">
              <a:rPr lang="de-DE" noProof="0" smtClean="0"/>
              <a:pPr/>
              <a:t>‹#›</a:t>
            </a:fld>
            <a:endParaRPr lang="de-DE" noProof="0"/>
          </a:p>
        </p:txBody>
      </p:sp>
      <p:sp>
        <p:nvSpPr>
          <p:cNvPr id="11" name="Fußzeilenplatzhalter 10"/>
          <p:cNvSpPr>
            <a:spLocks noGrp="1"/>
          </p:cNvSpPr>
          <p:nvPr>
            <p:ph type="ftr" sz="quarter" idx="16"/>
          </p:nvPr>
        </p:nvSpPr>
        <p:spPr/>
        <p:txBody>
          <a:bodyPr/>
          <a:lstStyle/>
          <a:p>
            <a:endParaRPr lang="de-DE"/>
          </a:p>
        </p:txBody>
      </p:sp>
    </p:spTree>
    <p:extLst>
      <p:ext uri="{BB962C8B-B14F-4D97-AF65-F5344CB8AC3E}">
        <p14:creationId xmlns:p14="http://schemas.microsoft.com/office/powerpoint/2010/main" val="408963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ischvorlage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2837" y="266693"/>
            <a:ext cx="11504128" cy="533386"/>
          </a:xfrm>
        </p:spPr>
        <p:txBody>
          <a:bodyPr/>
          <a:lstStyle>
            <a:lvl1pPr marL="0" indent="0">
              <a:defRPr sz="2539"/>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42679" y="1562454"/>
            <a:ext cx="2761753" cy="4610082"/>
          </a:xfrm>
        </p:spPr>
        <p:txBody>
          <a:bodyPr/>
          <a:lstStyle>
            <a:lvl1pPr>
              <a:defRPr sz="1481"/>
            </a:lvl1pPr>
            <a:lvl2pPr>
              <a:defRPr sz="1481"/>
            </a:lvl2pPr>
            <a:lvl3pPr marL="191490" indent="-190458">
              <a:buClr>
                <a:schemeClr val="tx1"/>
              </a:buClr>
              <a:defRPr sz="1481"/>
            </a:lvl3pPr>
            <a:lvl4pPr marL="380916" indent="-190458">
              <a:buClr>
                <a:schemeClr val="tx1"/>
              </a:buClr>
              <a:defRPr sz="1481"/>
            </a:lvl4pPr>
            <a:lvl5pPr marL="0" indent="0">
              <a:spcBef>
                <a:spcPts val="846"/>
              </a:spcBef>
              <a:spcAft>
                <a:spcPts val="846"/>
              </a:spcAft>
              <a:buClr>
                <a:schemeClr val="tx1"/>
              </a:buClr>
              <a:buNone/>
              <a:defRPr sz="1481">
                <a:solidFill>
                  <a:schemeClr val="tx2"/>
                </a:solidFill>
                <a:latin typeface="Tele-GroteskFet" pitchFamily="2" charset="0"/>
              </a:defRPr>
            </a:lvl5pPr>
            <a:lvl6pPr>
              <a:defRPr sz="1905"/>
            </a:lvl6pPr>
            <a:lvl7pPr>
              <a:defRPr sz="1905"/>
            </a:lvl7pPr>
            <a:lvl8pPr>
              <a:defRPr sz="1905"/>
            </a:lvl8pPr>
            <a:lvl9pPr>
              <a:defRPr sz="1905"/>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3256978" y="1562454"/>
            <a:ext cx="2761753"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6170931" y="1562454"/>
            <a:ext cx="2761753"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9085888" y="1562454"/>
            <a:ext cx="2761753" cy="4610082"/>
          </a:xfrm>
          <a:noFill/>
          <a:ln w="9525">
            <a:noFill/>
            <a:miter lim="800000"/>
            <a:headEnd/>
            <a:tailEnd/>
          </a:ln>
        </p:spPr>
        <p:txBody>
          <a:bodyPr vert="horz" wrap="square" lIns="0" tIns="0" rIns="0" bIns="0" numCol="1" anchor="t" anchorCtr="0" compatLnSpc="1">
            <a:prstTxWarp prst="textNoShape">
              <a:avLst/>
            </a:prstTxWarp>
          </a:bodyPr>
          <a:lstStyle>
            <a:lvl1pPr>
              <a:defRPr lang="de-DE" sz="1481" dirty="0" smtClean="0"/>
            </a:lvl1pPr>
            <a:lvl2pPr>
              <a:defRPr lang="de-DE" sz="1481" dirty="0" smtClean="0"/>
            </a:lvl2pPr>
            <a:lvl3pPr marL="191490" indent="-190458">
              <a:defRPr lang="de-DE" sz="1481" dirty="0" smtClean="0"/>
            </a:lvl3pPr>
            <a:lvl4pPr marL="380916" indent="-190458">
              <a:defRPr lang="de-DE" sz="1481" dirty="0" smtClean="0"/>
            </a:lvl4pPr>
            <a:lvl5pPr>
              <a:defRPr lang="de-DE" sz="1481" dirty="0">
                <a:solidFill>
                  <a:schemeClr val="tx2"/>
                </a:solidFill>
                <a:latin typeface="Tele-GroteskFet" pitchFamily="2"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5"/>
          </p:nvPr>
        </p:nvSpPr>
        <p:spPr/>
        <p:txBody>
          <a:bodyPr/>
          <a:lstStyle/>
          <a:p>
            <a:r>
              <a:rPr lang="sv-SE" noProof="0"/>
              <a:t>2023-08-24</a:t>
            </a:r>
            <a:endParaRPr lang="de-DE" noProof="0"/>
          </a:p>
        </p:txBody>
      </p:sp>
      <p:sp>
        <p:nvSpPr>
          <p:cNvPr id="11" name="Foliennummernplatzhalter 10"/>
          <p:cNvSpPr>
            <a:spLocks noGrp="1"/>
          </p:cNvSpPr>
          <p:nvPr>
            <p:ph type="sldNum" sz="quarter" idx="16"/>
          </p:nvPr>
        </p:nvSpPr>
        <p:spPr/>
        <p:txBody>
          <a:bodyPr/>
          <a:lstStyle/>
          <a:p>
            <a:fld id="{1E778BED-4F8F-4606-8DC9-6E6D9390CC01}" type="slidenum">
              <a:rPr lang="de-DE" noProof="0" smtClean="0"/>
              <a:pPr/>
              <a:t>‹#›</a:t>
            </a:fld>
            <a:endParaRPr lang="de-DE" noProof="0"/>
          </a:p>
        </p:txBody>
      </p:sp>
      <p:sp>
        <p:nvSpPr>
          <p:cNvPr id="12" name="Fußzeilenplatzhalter 11"/>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303054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with full-page imag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0" name="think-cell Slide" r:id="rId7" imgW="360" imgH="360" progId="">
                  <p:embed/>
                </p:oleObj>
              </mc:Choice>
              <mc:Fallback>
                <p:oleObj name="think-cell Slide" r:id="rId7" imgW="360" imgH="360" progId="">
                  <p:embed/>
                  <p:pic>
                    <p:nvPicPr>
                      <p:cNvPr id="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noChangeArrowheads="1"/>
          </p:cNvPicPr>
          <p:nvPr userDrawn="1"/>
        </p:nvPicPr>
        <p:blipFill>
          <a:blip r:embed="rId9"/>
          <a:srcRect l="9660" r="1308"/>
          <a:stretch>
            <a:fillRect/>
          </a:stretch>
        </p:blipFill>
        <p:spPr bwMode="auto">
          <a:xfrm>
            <a:off x="1" y="1"/>
            <a:ext cx="12192000" cy="6856413"/>
          </a:xfrm>
          <a:prstGeom prst="rect">
            <a:avLst/>
          </a:prstGeom>
          <a:noFill/>
          <a:ln w="9525">
            <a:noFill/>
            <a:miter lim="800000"/>
            <a:headEnd/>
            <a:tailEnd/>
          </a:ln>
        </p:spPr>
      </p:pic>
      <p:grpSp>
        <p:nvGrpSpPr>
          <p:cNvPr id="2" name="Group 19"/>
          <p:cNvGrpSpPr>
            <a:grpSpLocks/>
          </p:cNvGrpSpPr>
          <p:nvPr/>
        </p:nvGrpSpPr>
        <p:grpSpPr bwMode="auto">
          <a:xfrm>
            <a:off x="438151" y="3121026"/>
            <a:ext cx="11326283" cy="3413125"/>
            <a:chOff x="251" y="1858"/>
            <a:chExt cx="5282" cy="2031"/>
          </a:xfrm>
        </p:grpSpPr>
        <p:sp>
          <p:nvSpPr>
            <p:cNvPr id="7"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53002">
                <a:lnSpc>
                  <a:spcPts val="3838"/>
                </a:lnSpc>
                <a:buClr>
                  <a:schemeClr val="tx2"/>
                </a:buClr>
                <a:buSzPct val="75000"/>
                <a:buFont typeface="Wingdings" pitchFamily="2" charset="2"/>
                <a:buNone/>
                <a:defRPr/>
              </a:pPr>
              <a:endParaRPr lang="en-US" sz="3809">
                <a:solidFill>
                  <a:srgbClr val="E20074"/>
                </a:solidFill>
                <a:latin typeface="TeleGrotesk Headline Ultra" pitchFamily="2" charset="0"/>
                <a:cs typeface="Arial Unicode MS" pitchFamily="34" charset="-128"/>
              </a:endParaRPr>
            </a:p>
          </p:txBody>
        </p:sp>
        <p:sp>
          <p:nvSpPr>
            <p:cNvPr id="8"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53002">
                <a:lnSpc>
                  <a:spcPts val="3838"/>
                </a:lnSpc>
                <a:buClr>
                  <a:schemeClr val="tx2"/>
                </a:buClr>
                <a:buSzPct val="75000"/>
                <a:buFont typeface="Wingdings" pitchFamily="2" charset="2"/>
                <a:buNone/>
                <a:defRPr/>
              </a:pPr>
              <a:endParaRPr lang="en-US" sz="3809">
                <a:solidFill>
                  <a:srgbClr val="E20074"/>
                </a:solidFill>
                <a:latin typeface="TeleGrotesk Headline Ultra" pitchFamily="2" charset="0"/>
                <a:cs typeface="Arial Unicode MS" pitchFamily="34" charset="-128"/>
              </a:endParaRPr>
            </a:p>
          </p:txBody>
        </p:sp>
        <p:sp>
          <p:nvSpPr>
            <p:cNvPr id="9"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38745">
                <a:lnSpc>
                  <a:spcPts val="1727"/>
                </a:lnSpc>
                <a:spcBef>
                  <a:spcPct val="50000"/>
                </a:spcBef>
                <a:buClr>
                  <a:srgbClr val="E20074"/>
                </a:buClr>
                <a:buSzPct val="75000"/>
                <a:buFont typeface="Wingdings" pitchFamily="2" charset="2"/>
                <a:buChar char="§"/>
                <a:defRPr/>
              </a:pPr>
              <a:endParaRPr lang="en-US" sz="1693">
                <a:solidFill>
                  <a:srgbClr val="000000"/>
                </a:solidFill>
                <a:latin typeface="Tele-GroteskFet" pitchFamily="2" charset="0"/>
                <a:ea typeface="Arial Unicode MS" panose="020B0604020202020204" pitchFamily="34" charset="-128"/>
                <a:cs typeface="Arial Unicode MS" pitchFamily="34" charset="-128"/>
              </a:endParaRPr>
            </a:p>
          </p:txBody>
        </p:sp>
      </p:grpSp>
      <p:pic>
        <p:nvPicPr>
          <p:cNvPr id="10" name="Picture 22" hidden="1"/>
          <p:cNvPicPr>
            <a:picLocks noChangeAspect="1" noChangeArrowheads="1"/>
          </p:cNvPicPr>
          <p:nvPr/>
        </p:nvPicPr>
        <p:blipFill>
          <a:blip r:embed="rId10"/>
          <a:srcRect/>
          <a:stretch>
            <a:fillRect/>
          </a:stretch>
        </p:blipFill>
        <p:spPr bwMode="black">
          <a:xfrm>
            <a:off x="2117" y="1589"/>
            <a:ext cx="2116" cy="1587"/>
          </a:xfrm>
          <a:prstGeom prst="rect">
            <a:avLst/>
          </a:prstGeom>
          <a:noFill/>
          <a:ln w="9525">
            <a:noFill/>
            <a:miter lim="800000"/>
            <a:headEnd/>
            <a:tailEnd/>
          </a:ln>
        </p:spPr>
      </p:pic>
      <p:pic>
        <p:nvPicPr>
          <p:cNvPr id="11" name="Picture 22" hidden="1"/>
          <p:cNvPicPr>
            <a:picLocks noChangeAspect="1" noChangeArrowheads="1"/>
          </p:cNvPicPr>
          <p:nvPr/>
        </p:nvPicPr>
        <p:blipFill>
          <a:blip r:embed="rId10"/>
          <a:srcRect/>
          <a:stretch>
            <a:fillRect/>
          </a:stretch>
        </p:blipFill>
        <p:spPr bwMode="black">
          <a:xfrm>
            <a:off x="2117" y="1589"/>
            <a:ext cx="2116" cy="1587"/>
          </a:xfrm>
          <a:prstGeom prst="rect">
            <a:avLst/>
          </a:prstGeom>
          <a:noFill/>
          <a:ln w="9525">
            <a:noFill/>
            <a:miter lim="800000"/>
            <a:headEnd/>
            <a:tailEnd/>
          </a:ln>
        </p:spPr>
      </p:pic>
      <p:pic>
        <p:nvPicPr>
          <p:cNvPr id="12" name="Picture 22" hidden="1"/>
          <p:cNvPicPr>
            <a:picLocks noChangeAspect="1" noChangeArrowheads="1"/>
          </p:cNvPicPr>
          <p:nvPr userDrawn="1"/>
        </p:nvPicPr>
        <p:blipFill>
          <a:blip r:embed="rId10"/>
          <a:srcRect/>
          <a:stretch>
            <a:fillRect/>
          </a:stretch>
        </p:blipFill>
        <p:spPr bwMode="black">
          <a:xfrm>
            <a:off x="2117" y="1589"/>
            <a:ext cx="2116" cy="1587"/>
          </a:xfrm>
          <a:prstGeom prst="rect">
            <a:avLst/>
          </a:prstGeom>
          <a:noFill/>
          <a:ln w="9525">
            <a:noFill/>
            <a:miter lim="800000"/>
            <a:headEnd/>
            <a:tailEnd/>
          </a:ln>
        </p:spPr>
      </p:pic>
      <p:pic>
        <p:nvPicPr>
          <p:cNvPr id="13" name="Grafik 37" descr="T_Logo_3c_Slogan_p_INT.emf"/>
          <p:cNvPicPr>
            <a:picLocks noChangeAspect="1"/>
          </p:cNvPicPr>
          <p:nvPr userDrawn="1"/>
        </p:nvPicPr>
        <p:blipFill>
          <a:blip r:embed="rId11"/>
          <a:srcRect r="64980"/>
          <a:stretch>
            <a:fillRect/>
          </a:stretch>
        </p:blipFill>
        <p:spPr bwMode="auto">
          <a:xfrm>
            <a:off x="651934" y="5897563"/>
            <a:ext cx="1481666" cy="473075"/>
          </a:xfrm>
          <a:prstGeom prst="rect">
            <a:avLst/>
          </a:prstGeom>
          <a:noFill/>
          <a:ln w="9525">
            <a:noFill/>
            <a:miter lim="800000"/>
            <a:headEnd/>
            <a:tailEnd/>
          </a:ln>
        </p:spPr>
      </p:pic>
      <p:pic>
        <p:nvPicPr>
          <p:cNvPr id="14" name="Grafik 38" descr="T_Logo_3c_Slogan_p_INT.emf"/>
          <p:cNvPicPr>
            <a:picLocks noChangeAspect="1"/>
          </p:cNvPicPr>
          <p:nvPr userDrawn="1"/>
        </p:nvPicPr>
        <p:blipFill>
          <a:blip r:embed="rId11"/>
          <a:srcRect l="43102"/>
          <a:stretch>
            <a:fillRect/>
          </a:stretch>
        </p:blipFill>
        <p:spPr bwMode="auto">
          <a:xfrm>
            <a:off x="9127066" y="5897563"/>
            <a:ext cx="2406650" cy="473075"/>
          </a:xfrm>
          <a:prstGeom prst="rect">
            <a:avLst/>
          </a:prstGeom>
          <a:noFill/>
          <a:ln w="9525">
            <a:noFill/>
            <a:miter lim="800000"/>
            <a:headEnd/>
            <a:tailEnd/>
          </a:ln>
        </p:spPr>
      </p:pic>
      <p:sp>
        <p:nvSpPr>
          <p:cNvPr id="45058" name="Titelplatzhalter 1"/>
          <p:cNvSpPr>
            <a:spLocks noGrp="1"/>
          </p:cNvSpPr>
          <p:nvPr>
            <p:ph type="ctrTitle"/>
          </p:nvPr>
        </p:nvSpPr>
        <p:spPr bwMode="gray">
          <a:xfrm>
            <a:off x="437760" y="3387000"/>
            <a:ext cx="9652418" cy="1507413"/>
          </a:xfrm>
          <a:noFill/>
        </p:spPr>
        <p:txBody>
          <a:bodyPr lIns="130599"/>
          <a:lstStyle>
            <a:lvl1pPr>
              <a:defRPr sz="3809" smtClean="0">
                <a:solidFill>
                  <a:schemeClr val="bg1"/>
                </a:solidFill>
                <a:latin typeface="TeleGrotesk Headline Ultra" pitchFamily="2" charset="0"/>
              </a:defRPr>
            </a:lvl1pPr>
          </a:lstStyle>
          <a:p>
            <a:r>
              <a:rPr lang="en-US"/>
              <a:t>Click to edit Master title style</a:t>
            </a:r>
            <a:endParaRPr lang="en-US" dirty="0"/>
          </a:p>
        </p:txBody>
      </p:sp>
      <p:sp>
        <p:nvSpPr>
          <p:cNvPr id="45059" name="Textplatzhalter 2"/>
          <p:cNvSpPr>
            <a:spLocks noGrp="1"/>
          </p:cNvSpPr>
          <p:nvPr>
            <p:ph type="subTitle" idx="1"/>
          </p:nvPr>
        </p:nvSpPr>
        <p:spPr bwMode="gray">
          <a:xfrm>
            <a:off x="437760" y="5177783"/>
            <a:ext cx="9652418" cy="358240"/>
          </a:xfrm>
        </p:spPr>
        <p:txBody>
          <a:bodyPr lIns="130599">
            <a:spAutoFit/>
          </a:bodyPr>
          <a:lstStyle>
            <a:lvl1pPr>
              <a:spcBef>
                <a:spcPts val="0"/>
              </a:spcBef>
              <a:defRPr sz="2328" smtClean="0">
                <a:solidFill>
                  <a:schemeClr val="bg1"/>
                </a:solidFill>
                <a:latin typeface="Tele-GroteskNor" pitchFamily="2" charset="0"/>
              </a:defRPr>
            </a:lvl1pPr>
          </a:lstStyle>
          <a:p>
            <a:r>
              <a:rPr lang="en-US"/>
              <a:t>Click to edit Master subtitle style</a:t>
            </a:r>
            <a:endParaRPr lang="en-US" dirty="0"/>
          </a:p>
        </p:txBody>
      </p:sp>
    </p:spTree>
    <p:extLst>
      <p:ext uri="{BB962C8B-B14F-4D97-AF65-F5344CB8AC3E}">
        <p14:creationId xmlns:p14="http://schemas.microsoft.com/office/powerpoint/2010/main" val="41450957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6BC5-8D8D-7F48-3F2D-FAABEE631A13}"/>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D7A81E09-54A4-3501-6C6B-228BA150D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246178E8-9562-D15D-EC76-5A7CCC521B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BB4CFE7-DFA2-1A9B-8EDF-9EE7B40215CF}"/>
              </a:ext>
            </a:extLst>
          </p:cNvPr>
          <p:cNvSpPr>
            <a:spLocks noGrp="1"/>
          </p:cNvSpPr>
          <p:nvPr>
            <p:ph type="dt" sz="half" idx="10"/>
          </p:nvPr>
        </p:nvSpPr>
        <p:spPr/>
        <p:txBody>
          <a:bodyPr/>
          <a:lstStyle/>
          <a:p>
            <a:r>
              <a:rPr lang="sv-SE"/>
              <a:t>2023-08-24</a:t>
            </a:r>
            <a:endParaRPr lang="en-SE"/>
          </a:p>
        </p:txBody>
      </p:sp>
      <p:sp>
        <p:nvSpPr>
          <p:cNvPr id="6" name="Footer Placeholder 5">
            <a:extLst>
              <a:ext uri="{FF2B5EF4-FFF2-40B4-BE49-F238E27FC236}">
                <a16:creationId xmlns:a16="http://schemas.microsoft.com/office/drawing/2014/main" id="{E4630D63-3168-CCC4-23DC-92E14499BB1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8FCEDEF9-D005-FD2F-03B5-049A170DE39C}"/>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283682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0176-2C6D-8DCC-95B6-26A08915FF19}"/>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A8459E34-F37A-23A7-1E4F-54F37E31A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B675A8-5E2B-7094-DA6C-FF370532F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C4F7B241-9B2A-52B5-1E9E-B2028BCF3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FFBC4-A5E1-E1C7-E180-416AFA428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A4B13BBF-4574-950D-1E15-45DDF1AD8A21}"/>
              </a:ext>
            </a:extLst>
          </p:cNvPr>
          <p:cNvSpPr>
            <a:spLocks noGrp="1"/>
          </p:cNvSpPr>
          <p:nvPr>
            <p:ph type="dt" sz="half" idx="10"/>
          </p:nvPr>
        </p:nvSpPr>
        <p:spPr/>
        <p:txBody>
          <a:bodyPr/>
          <a:lstStyle/>
          <a:p>
            <a:r>
              <a:rPr lang="sv-SE"/>
              <a:t>2023-08-24</a:t>
            </a:r>
            <a:endParaRPr lang="en-SE"/>
          </a:p>
        </p:txBody>
      </p:sp>
      <p:sp>
        <p:nvSpPr>
          <p:cNvPr id="8" name="Footer Placeholder 7">
            <a:extLst>
              <a:ext uri="{FF2B5EF4-FFF2-40B4-BE49-F238E27FC236}">
                <a16:creationId xmlns:a16="http://schemas.microsoft.com/office/drawing/2014/main" id="{1DF722E8-2410-1AF8-41E1-BC6D6F943AFE}"/>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069D03D1-BEF6-1C1E-9DB0-3DB9E6966333}"/>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145585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4064-AE87-5112-D52B-531888A5D126}"/>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FF675E57-111F-133F-4595-E58D3E1EA6F4}"/>
              </a:ext>
            </a:extLst>
          </p:cNvPr>
          <p:cNvSpPr>
            <a:spLocks noGrp="1"/>
          </p:cNvSpPr>
          <p:nvPr>
            <p:ph type="dt" sz="half" idx="10"/>
          </p:nvPr>
        </p:nvSpPr>
        <p:spPr/>
        <p:txBody>
          <a:bodyPr/>
          <a:lstStyle/>
          <a:p>
            <a:r>
              <a:rPr lang="sv-SE"/>
              <a:t>2023-08-24</a:t>
            </a:r>
            <a:endParaRPr lang="en-SE"/>
          </a:p>
        </p:txBody>
      </p:sp>
      <p:sp>
        <p:nvSpPr>
          <p:cNvPr id="4" name="Footer Placeholder 3">
            <a:extLst>
              <a:ext uri="{FF2B5EF4-FFF2-40B4-BE49-F238E27FC236}">
                <a16:creationId xmlns:a16="http://schemas.microsoft.com/office/drawing/2014/main" id="{7DAC6615-D4AF-287A-1E95-189FFED72A8C}"/>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2A0A209D-24DD-04DF-1428-9BA951692BEA}"/>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360667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78F0E-CF58-BDD5-2C9C-139172AF7944}"/>
              </a:ext>
            </a:extLst>
          </p:cNvPr>
          <p:cNvSpPr>
            <a:spLocks noGrp="1"/>
          </p:cNvSpPr>
          <p:nvPr>
            <p:ph type="dt" sz="half" idx="10"/>
          </p:nvPr>
        </p:nvSpPr>
        <p:spPr/>
        <p:txBody>
          <a:bodyPr/>
          <a:lstStyle/>
          <a:p>
            <a:r>
              <a:rPr lang="sv-SE"/>
              <a:t>2023-08-24</a:t>
            </a:r>
            <a:endParaRPr lang="en-SE"/>
          </a:p>
        </p:txBody>
      </p:sp>
      <p:sp>
        <p:nvSpPr>
          <p:cNvPr id="3" name="Footer Placeholder 2">
            <a:extLst>
              <a:ext uri="{FF2B5EF4-FFF2-40B4-BE49-F238E27FC236}">
                <a16:creationId xmlns:a16="http://schemas.microsoft.com/office/drawing/2014/main" id="{FD2CF4C9-89C3-EBF4-B477-AC11933143EE}"/>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661374F9-46D9-2480-33FD-5A27A6A8DBA8}"/>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103629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0469-CEE1-ADCC-44F7-D385C6ECC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78C40AA1-1BFF-784B-A3F3-C77882216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2091BDBD-AFFE-A775-56DD-D4AD380AF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7606A-C54F-C81B-36FB-4E2D1F65DD8D}"/>
              </a:ext>
            </a:extLst>
          </p:cNvPr>
          <p:cNvSpPr>
            <a:spLocks noGrp="1"/>
          </p:cNvSpPr>
          <p:nvPr>
            <p:ph type="dt" sz="half" idx="10"/>
          </p:nvPr>
        </p:nvSpPr>
        <p:spPr/>
        <p:txBody>
          <a:bodyPr/>
          <a:lstStyle/>
          <a:p>
            <a:r>
              <a:rPr lang="sv-SE"/>
              <a:t>2023-08-24</a:t>
            </a:r>
            <a:endParaRPr lang="en-SE"/>
          </a:p>
        </p:txBody>
      </p:sp>
      <p:sp>
        <p:nvSpPr>
          <p:cNvPr id="6" name="Footer Placeholder 5">
            <a:extLst>
              <a:ext uri="{FF2B5EF4-FFF2-40B4-BE49-F238E27FC236}">
                <a16:creationId xmlns:a16="http://schemas.microsoft.com/office/drawing/2014/main" id="{610A7C76-3615-2D92-69AB-445EB7671AA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7C86FBD-AE53-9C46-4632-23F09D97B49F}"/>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38712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73CB-BEAB-BBD8-5B71-E23964918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FB1F6120-6D80-73D2-F5DD-4E31D8D85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988CB6AB-F0B8-6DA5-C006-9F229A13E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D6359-478F-27F1-464E-D67F52575A14}"/>
              </a:ext>
            </a:extLst>
          </p:cNvPr>
          <p:cNvSpPr>
            <a:spLocks noGrp="1"/>
          </p:cNvSpPr>
          <p:nvPr>
            <p:ph type="dt" sz="half" idx="10"/>
          </p:nvPr>
        </p:nvSpPr>
        <p:spPr/>
        <p:txBody>
          <a:bodyPr/>
          <a:lstStyle/>
          <a:p>
            <a:r>
              <a:rPr lang="sv-SE"/>
              <a:t>2023-08-24</a:t>
            </a:r>
            <a:endParaRPr lang="en-SE"/>
          </a:p>
        </p:txBody>
      </p:sp>
      <p:sp>
        <p:nvSpPr>
          <p:cNvPr id="6" name="Footer Placeholder 5">
            <a:extLst>
              <a:ext uri="{FF2B5EF4-FFF2-40B4-BE49-F238E27FC236}">
                <a16:creationId xmlns:a16="http://schemas.microsoft.com/office/drawing/2014/main" id="{F72B8A5D-FD68-0115-4311-4253934CD07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75DA9A0-B143-1536-D27D-E36F2F472588}"/>
              </a:ext>
            </a:extLst>
          </p:cNvPr>
          <p:cNvSpPr>
            <a:spLocks noGrp="1"/>
          </p:cNvSpPr>
          <p:nvPr>
            <p:ph type="sldNum" sz="quarter" idx="12"/>
          </p:nvPr>
        </p:nvSpPr>
        <p:spPr/>
        <p:txBody>
          <a:bodyPr/>
          <a:lstStyle/>
          <a:p>
            <a:fld id="{6D6A4E2F-8B1A-5E4A-8FC2-2AD293206885}" type="slidenum">
              <a:rPr lang="en-SE" smtClean="0"/>
              <a:t>‹#›</a:t>
            </a:fld>
            <a:endParaRPr lang="en-SE"/>
          </a:p>
        </p:txBody>
      </p:sp>
    </p:spTree>
    <p:extLst>
      <p:ext uri="{BB962C8B-B14F-4D97-AF65-F5344CB8AC3E}">
        <p14:creationId xmlns:p14="http://schemas.microsoft.com/office/powerpoint/2010/main" val="54216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vmlDrawing" Target="../drawings/vmlDrawing1.v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A0441-41E9-D65E-CCD4-C51968C79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EC4DE09A-1974-58DE-F72E-ADA067DE1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1031D76-C4AD-DA50-79F7-37851FEE1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2023-08-24</a:t>
            </a:r>
            <a:endParaRPr lang="en-SE"/>
          </a:p>
        </p:txBody>
      </p:sp>
      <p:sp>
        <p:nvSpPr>
          <p:cNvPr id="5" name="Footer Placeholder 4">
            <a:extLst>
              <a:ext uri="{FF2B5EF4-FFF2-40B4-BE49-F238E27FC236}">
                <a16:creationId xmlns:a16="http://schemas.microsoft.com/office/drawing/2014/main" id="{7A405317-07DC-4681-F8A3-03E018DB8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359973AC-5366-1FA8-2286-0DCF49910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A4E2F-8B1A-5E4A-8FC2-2AD293206885}" type="slidenum">
              <a:rPr lang="en-SE" smtClean="0"/>
              <a:t>‹#›</a:t>
            </a:fld>
            <a:endParaRPr lang="en-SE"/>
          </a:p>
        </p:txBody>
      </p:sp>
    </p:spTree>
    <p:extLst>
      <p:ext uri="{BB962C8B-B14F-4D97-AF65-F5344CB8AC3E}">
        <p14:creationId xmlns:p14="http://schemas.microsoft.com/office/powerpoint/2010/main" val="371864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9"/>
            </p:custDataLst>
            <p:extLst>
              <p:ext uri="{D42A27DB-BD31-4B8C-83A1-F6EECF244321}">
                <p14:modId xmlns:p14="http://schemas.microsoft.com/office/powerpoint/2010/main" val="3309517898"/>
              </p:ext>
            </p:extLst>
          </p:nvPr>
        </p:nvGraphicFramePr>
        <p:xfrm>
          <a:off x="1681" y="1681"/>
          <a:ext cx="1679" cy="1680"/>
        </p:xfrm>
        <a:graphic>
          <a:graphicData uri="http://schemas.openxmlformats.org/presentationml/2006/ole">
            <mc:AlternateContent xmlns:mc="http://schemas.openxmlformats.org/markup-compatibility/2006">
              <mc:Choice xmlns:v="urn:schemas-microsoft-com:vml" Requires="v">
                <p:oleObj spid="_x0000_s1026" name="think-cell Folie" r:id="rId30" imgW="360" imgH="360" progId="">
                  <p:embed/>
                </p:oleObj>
              </mc:Choice>
              <mc:Fallback>
                <p:oleObj name="think-cell Folie" r:id="rId30" imgW="360" imgH="360" progId="">
                  <p:embed/>
                  <p:pic>
                    <p:nvPicPr>
                      <p:cNvPr id="2" name="Objekt 1"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81" y="1681"/>
                        <a:ext cx="167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42681" y="266693"/>
            <a:ext cx="11504128" cy="5333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de-DE" dirty="0"/>
          </a:p>
        </p:txBody>
      </p:sp>
      <p:sp>
        <p:nvSpPr>
          <p:cNvPr id="1027" name="Textplatzhalter 2"/>
          <p:cNvSpPr>
            <a:spLocks noGrp="1"/>
          </p:cNvSpPr>
          <p:nvPr>
            <p:ph type="body" idx="1"/>
          </p:nvPr>
        </p:nvSpPr>
        <p:spPr bwMode="gray">
          <a:xfrm>
            <a:off x="342838" y="1562058"/>
            <a:ext cx="11504128" cy="42677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umsplatzhalter 11"/>
          <p:cNvSpPr>
            <a:spLocks noGrp="1"/>
          </p:cNvSpPr>
          <p:nvPr>
            <p:ph type="dt" sz="half" idx="2"/>
          </p:nvPr>
        </p:nvSpPr>
        <p:spPr>
          <a:xfrm>
            <a:off x="10498469" y="6172536"/>
            <a:ext cx="876142" cy="343380"/>
          </a:xfrm>
          <a:prstGeom prst="rect">
            <a:avLst/>
          </a:prstGeom>
        </p:spPr>
        <p:txBody>
          <a:bodyPr vert="horz" lIns="0" tIns="21600" rIns="0" bIns="0" rtlCol="0" anchor="ctr"/>
          <a:lstStyle>
            <a:lvl1pPr algn="r">
              <a:defRPr sz="1058">
                <a:solidFill>
                  <a:schemeClr val="tx1"/>
                </a:solidFill>
                <a:latin typeface="Tele-GroteskNor" pitchFamily="2" charset="0"/>
              </a:defRPr>
            </a:lvl1pPr>
          </a:lstStyle>
          <a:p>
            <a:r>
              <a:rPr lang="sv-SE"/>
              <a:t>2023-08-24</a:t>
            </a:r>
            <a:endParaRPr lang="de-DE"/>
          </a:p>
        </p:txBody>
      </p:sp>
      <p:sp>
        <p:nvSpPr>
          <p:cNvPr id="13" name="Fußzeilenplatzhalter 12"/>
          <p:cNvSpPr>
            <a:spLocks noGrp="1"/>
          </p:cNvSpPr>
          <p:nvPr>
            <p:ph type="ftr" sz="quarter" idx="3"/>
          </p:nvPr>
        </p:nvSpPr>
        <p:spPr>
          <a:xfrm>
            <a:off x="4933061" y="6172536"/>
            <a:ext cx="5447319" cy="343380"/>
          </a:xfrm>
          <a:prstGeom prst="rect">
            <a:avLst/>
          </a:prstGeom>
        </p:spPr>
        <p:txBody>
          <a:bodyPr vert="horz" lIns="0" tIns="21600" rIns="0" bIns="0" rtlCol="0" anchor="ctr"/>
          <a:lstStyle>
            <a:lvl1pPr algn="r">
              <a:defRPr sz="1058">
                <a:solidFill>
                  <a:schemeClr val="tx1"/>
                </a:solidFill>
                <a:latin typeface="Tele-GroteskNor" pitchFamily="2" charset="0"/>
              </a:defRPr>
            </a:lvl1pPr>
          </a:lstStyle>
          <a:p>
            <a:endParaRPr lang="de-DE"/>
          </a:p>
        </p:txBody>
      </p:sp>
      <p:sp>
        <p:nvSpPr>
          <p:cNvPr id="14" name="Foliennummernplatzhalter 13"/>
          <p:cNvSpPr>
            <a:spLocks noGrp="1"/>
          </p:cNvSpPr>
          <p:nvPr>
            <p:ph type="sldNum" sz="quarter" idx="4"/>
          </p:nvPr>
        </p:nvSpPr>
        <p:spPr>
          <a:xfrm>
            <a:off x="11466035" y="6172536"/>
            <a:ext cx="380931" cy="343380"/>
          </a:xfrm>
          <a:prstGeom prst="rect">
            <a:avLst/>
          </a:prstGeom>
        </p:spPr>
        <p:txBody>
          <a:bodyPr vert="horz" lIns="0" tIns="21600" rIns="0" bIns="0" rtlCol="0" anchor="ctr"/>
          <a:lstStyle>
            <a:lvl1pPr algn="r">
              <a:defRPr sz="1058">
                <a:solidFill>
                  <a:schemeClr val="tx1"/>
                </a:solidFill>
                <a:latin typeface="Tele-GroteskNor" pitchFamily="2" charset="0"/>
              </a:defRPr>
            </a:lvl1pPr>
          </a:lstStyle>
          <a:p>
            <a:fld id="{1E778BED-4F8F-4606-8DC9-6E6D9390CC01}" type="slidenum">
              <a:rPr lang="de-DE" smtClean="0"/>
              <a:pPr/>
              <a:t>‹#›</a:t>
            </a:fld>
            <a:endParaRPr lang="de-DE"/>
          </a:p>
        </p:txBody>
      </p:sp>
    </p:spTree>
    <p:extLst>
      <p:ext uri="{BB962C8B-B14F-4D97-AF65-F5344CB8AC3E}">
        <p14:creationId xmlns:p14="http://schemas.microsoft.com/office/powerpoint/2010/main" val="2532630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83892" rtl="0" eaLnBrk="1" fontAlgn="base" hangingPunct="1">
        <a:lnSpc>
          <a:spcPct val="90000"/>
        </a:lnSpc>
        <a:spcBef>
          <a:spcPts val="0"/>
        </a:spcBef>
        <a:spcAft>
          <a:spcPct val="0"/>
        </a:spcAft>
        <a:defRPr lang="de-DE" sz="3386" kern="1200" dirty="0">
          <a:solidFill>
            <a:schemeClr val="tx2"/>
          </a:solidFill>
          <a:latin typeface="TeleGrotesk Headline Ultra" pitchFamily="2" charset="0"/>
          <a:ea typeface="+mj-ea"/>
          <a:cs typeface="TeleGrotesk Headline Ultra" pitchFamily="2" charset="0"/>
        </a:defRPr>
      </a:lvl1pPr>
      <a:lvl2pPr algn="l" defTabSz="609705" rtl="0" eaLnBrk="1" fontAlgn="base" hangingPunct="1">
        <a:lnSpc>
          <a:spcPct val="90000"/>
        </a:lnSpc>
        <a:spcBef>
          <a:spcPct val="0"/>
        </a:spcBef>
        <a:spcAft>
          <a:spcPct val="0"/>
        </a:spcAft>
        <a:defRPr sz="3915">
          <a:solidFill>
            <a:schemeClr val="tx2"/>
          </a:solidFill>
          <a:latin typeface="Tele-GroteskUlt" pitchFamily="2" charset="0"/>
        </a:defRPr>
      </a:lvl2pPr>
      <a:lvl3pPr algn="l" defTabSz="609705" rtl="0" eaLnBrk="1" fontAlgn="base" hangingPunct="1">
        <a:lnSpc>
          <a:spcPct val="90000"/>
        </a:lnSpc>
        <a:spcBef>
          <a:spcPct val="0"/>
        </a:spcBef>
        <a:spcAft>
          <a:spcPct val="0"/>
        </a:spcAft>
        <a:defRPr sz="3915">
          <a:solidFill>
            <a:schemeClr val="tx2"/>
          </a:solidFill>
          <a:latin typeface="Tele-GroteskUlt" pitchFamily="2" charset="0"/>
        </a:defRPr>
      </a:lvl3pPr>
      <a:lvl4pPr algn="l" defTabSz="609705" rtl="0" eaLnBrk="1" fontAlgn="base" hangingPunct="1">
        <a:lnSpc>
          <a:spcPct val="90000"/>
        </a:lnSpc>
        <a:spcBef>
          <a:spcPct val="0"/>
        </a:spcBef>
        <a:spcAft>
          <a:spcPct val="0"/>
        </a:spcAft>
        <a:defRPr sz="3915">
          <a:solidFill>
            <a:schemeClr val="tx2"/>
          </a:solidFill>
          <a:latin typeface="Tele-GroteskUlt" pitchFamily="2" charset="0"/>
        </a:defRPr>
      </a:lvl4pPr>
      <a:lvl5pPr algn="l" defTabSz="609705" rtl="0" eaLnBrk="1" fontAlgn="base" hangingPunct="1">
        <a:lnSpc>
          <a:spcPct val="90000"/>
        </a:lnSpc>
        <a:spcBef>
          <a:spcPct val="0"/>
        </a:spcBef>
        <a:spcAft>
          <a:spcPct val="0"/>
        </a:spcAft>
        <a:defRPr sz="3915">
          <a:solidFill>
            <a:schemeClr val="tx2"/>
          </a:solidFill>
          <a:latin typeface="Tele-GroteskUlt" pitchFamily="2" charset="0"/>
        </a:defRPr>
      </a:lvl5pPr>
      <a:lvl6pPr marL="483733" algn="l" defTabSz="609705" rtl="0" eaLnBrk="1" fontAlgn="base" hangingPunct="1">
        <a:lnSpc>
          <a:spcPct val="90000"/>
        </a:lnSpc>
        <a:spcBef>
          <a:spcPct val="0"/>
        </a:spcBef>
        <a:spcAft>
          <a:spcPct val="0"/>
        </a:spcAft>
        <a:defRPr sz="3915">
          <a:solidFill>
            <a:schemeClr val="tx2"/>
          </a:solidFill>
          <a:latin typeface="Tele-GroteskUlt" pitchFamily="2" charset="0"/>
        </a:defRPr>
      </a:lvl6pPr>
      <a:lvl7pPr marL="967465" algn="l" defTabSz="609705" rtl="0" eaLnBrk="1" fontAlgn="base" hangingPunct="1">
        <a:lnSpc>
          <a:spcPct val="90000"/>
        </a:lnSpc>
        <a:spcBef>
          <a:spcPct val="0"/>
        </a:spcBef>
        <a:spcAft>
          <a:spcPct val="0"/>
        </a:spcAft>
        <a:defRPr sz="3915">
          <a:solidFill>
            <a:schemeClr val="tx2"/>
          </a:solidFill>
          <a:latin typeface="Tele-GroteskUlt" pitchFamily="2" charset="0"/>
        </a:defRPr>
      </a:lvl7pPr>
      <a:lvl8pPr marL="1451198" algn="l" defTabSz="609705" rtl="0" eaLnBrk="1" fontAlgn="base" hangingPunct="1">
        <a:lnSpc>
          <a:spcPct val="90000"/>
        </a:lnSpc>
        <a:spcBef>
          <a:spcPct val="0"/>
        </a:spcBef>
        <a:spcAft>
          <a:spcPct val="0"/>
        </a:spcAft>
        <a:defRPr sz="3915">
          <a:solidFill>
            <a:schemeClr val="tx2"/>
          </a:solidFill>
          <a:latin typeface="Tele-GroteskUlt" pitchFamily="2" charset="0"/>
        </a:defRPr>
      </a:lvl8pPr>
      <a:lvl9pPr marL="1934929" algn="l" defTabSz="609705" rtl="0" eaLnBrk="1" fontAlgn="base" hangingPunct="1">
        <a:lnSpc>
          <a:spcPct val="90000"/>
        </a:lnSpc>
        <a:spcBef>
          <a:spcPct val="0"/>
        </a:spcBef>
        <a:spcAft>
          <a:spcPct val="0"/>
        </a:spcAft>
        <a:defRPr sz="3915">
          <a:solidFill>
            <a:schemeClr val="tx2"/>
          </a:solidFill>
          <a:latin typeface="Tele-GroteskUlt" pitchFamily="2" charset="0"/>
        </a:defRPr>
      </a:lvl9pPr>
    </p:titleStyle>
    <p:bodyStyle>
      <a:lvl1pPr algn="l" defTabSz="609705" rtl="0" eaLnBrk="1" fontAlgn="base" hangingPunct="1">
        <a:lnSpc>
          <a:spcPct val="104000"/>
        </a:lnSpc>
        <a:spcBef>
          <a:spcPts val="1270"/>
        </a:spcBef>
        <a:spcAft>
          <a:spcPct val="0"/>
        </a:spcAft>
        <a:buClr>
          <a:schemeClr val="tx2"/>
        </a:buClr>
        <a:buFont typeface="Wingdings" pitchFamily="2" charset="2"/>
        <a:defRPr sz="1905" kern="1200">
          <a:solidFill>
            <a:schemeClr val="tx1"/>
          </a:solidFill>
          <a:latin typeface="Tele-GroteskFet" pitchFamily="2" charset="0"/>
          <a:ea typeface="+mn-ea"/>
          <a:cs typeface="+mn-cs"/>
        </a:defRPr>
      </a:lvl1pPr>
      <a:lvl2pPr marL="1680" algn="l" defTabSz="609705" rtl="0" eaLnBrk="1" fontAlgn="base" hangingPunct="1">
        <a:lnSpc>
          <a:spcPct val="104000"/>
        </a:lnSpc>
        <a:spcBef>
          <a:spcPts val="317"/>
        </a:spcBef>
        <a:spcAft>
          <a:spcPct val="0"/>
        </a:spcAft>
        <a:buClr>
          <a:schemeClr val="tx2"/>
        </a:buClr>
        <a:buFont typeface="Wingdings" pitchFamily="2" charset="2"/>
        <a:defRPr sz="1905" kern="1200">
          <a:solidFill>
            <a:schemeClr val="tx1"/>
          </a:solidFill>
          <a:latin typeface="+mn-lt"/>
          <a:ea typeface="+mn-ea"/>
          <a:cs typeface="+mn-cs"/>
        </a:defRPr>
      </a:lvl2pPr>
      <a:lvl3pPr marL="228550" indent="-228550" algn="l" defTabSz="609705" rtl="0" eaLnBrk="1" fontAlgn="base" hangingPunct="1">
        <a:lnSpc>
          <a:spcPct val="104000"/>
        </a:lnSpc>
        <a:spcBef>
          <a:spcPts val="317"/>
        </a:spcBef>
        <a:spcAft>
          <a:spcPct val="0"/>
        </a:spcAft>
        <a:buClr>
          <a:schemeClr val="tx1"/>
        </a:buClr>
        <a:buSzPct val="70000"/>
        <a:buFont typeface="Wingdings 2" panose="05020102010507070707" pitchFamily="18" charset="2"/>
        <a:buChar char="¡"/>
        <a:defRPr sz="1905" kern="1200">
          <a:solidFill>
            <a:schemeClr val="tx1"/>
          </a:solidFill>
          <a:latin typeface="+mn-lt"/>
          <a:ea typeface="+mn-ea"/>
          <a:cs typeface="+mn-cs"/>
        </a:defRPr>
      </a:lvl3pPr>
      <a:lvl4pPr marL="457099" indent="-228429" algn="l" defTabSz="609705"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905" kern="1200">
          <a:solidFill>
            <a:schemeClr val="tx1"/>
          </a:solidFill>
          <a:latin typeface="+mn-lt"/>
          <a:ea typeface="+mn-ea"/>
          <a:cs typeface="+mn-cs"/>
        </a:defRPr>
      </a:lvl4pPr>
      <a:lvl5pPr marL="685649" indent="-228550" algn="l" defTabSz="609705"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905" kern="1200">
          <a:solidFill>
            <a:schemeClr val="tx1"/>
          </a:solidFill>
          <a:latin typeface="+mn-lt"/>
          <a:ea typeface="+mn-ea"/>
          <a:cs typeface="+mn-cs"/>
        </a:defRPr>
      </a:lvl5pPr>
      <a:lvl6pPr marL="2660529" indent="-241866" algn="l" defTabSz="483733" rtl="0" eaLnBrk="1" latinLnBrk="0" hangingPunct="1">
        <a:spcBef>
          <a:spcPct val="20000"/>
        </a:spcBef>
        <a:buFont typeface="Arial"/>
        <a:buChar char="•"/>
        <a:defRPr sz="2116" kern="1200">
          <a:solidFill>
            <a:schemeClr val="tx1"/>
          </a:solidFill>
          <a:latin typeface="+mn-lt"/>
          <a:ea typeface="+mn-ea"/>
          <a:cs typeface="+mn-cs"/>
        </a:defRPr>
      </a:lvl6pPr>
      <a:lvl7pPr marL="3144259" indent="-241866" algn="l" defTabSz="483733" rtl="0" eaLnBrk="1" latinLnBrk="0" hangingPunct="1">
        <a:spcBef>
          <a:spcPct val="20000"/>
        </a:spcBef>
        <a:buFont typeface="Arial"/>
        <a:buChar char="•"/>
        <a:defRPr sz="2116" kern="1200">
          <a:solidFill>
            <a:schemeClr val="tx1"/>
          </a:solidFill>
          <a:latin typeface="+mn-lt"/>
          <a:ea typeface="+mn-ea"/>
          <a:cs typeface="+mn-cs"/>
        </a:defRPr>
      </a:lvl7pPr>
      <a:lvl8pPr marL="3627992" indent="-241866" algn="l" defTabSz="483733" rtl="0" eaLnBrk="1" latinLnBrk="0" hangingPunct="1">
        <a:spcBef>
          <a:spcPct val="20000"/>
        </a:spcBef>
        <a:buFont typeface="Arial"/>
        <a:buChar char="•"/>
        <a:defRPr sz="2116" kern="1200">
          <a:solidFill>
            <a:schemeClr val="tx1"/>
          </a:solidFill>
          <a:latin typeface="+mn-lt"/>
          <a:ea typeface="+mn-ea"/>
          <a:cs typeface="+mn-cs"/>
        </a:defRPr>
      </a:lvl8pPr>
      <a:lvl9pPr marL="4111725" indent="-241866" algn="l" defTabSz="483733"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de-DE"/>
      </a:defPPr>
      <a:lvl1pPr marL="0" algn="l" defTabSz="483733" rtl="0" eaLnBrk="1" latinLnBrk="0" hangingPunct="1">
        <a:defRPr sz="1905" kern="1200">
          <a:solidFill>
            <a:schemeClr val="tx1"/>
          </a:solidFill>
          <a:latin typeface="+mn-lt"/>
          <a:ea typeface="+mn-ea"/>
          <a:cs typeface="+mn-cs"/>
        </a:defRPr>
      </a:lvl1pPr>
      <a:lvl2pPr marL="483733" algn="l" defTabSz="483733" rtl="0" eaLnBrk="1" latinLnBrk="0" hangingPunct="1">
        <a:defRPr sz="1905" kern="1200">
          <a:solidFill>
            <a:schemeClr val="tx1"/>
          </a:solidFill>
          <a:latin typeface="+mn-lt"/>
          <a:ea typeface="+mn-ea"/>
          <a:cs typeface="+mn-cs"/>
        </a:defRPr>
      </a:lvl2pPr>
      <a:lvl3pPr marL="967465" algn="l" defTabSz="483733" rtl="0" eaLnBrk="1" latinLnBrk="0" hangingPunct="1">
        <a:defRPr sz="1905" kern="1200">
          <a:solidFill>
            <a:schemeClr val="tx1"/>
          </a:solidFill>
          <a:latin typeface="+mn-lt"/>
          <a:ea typeface="+mn-ea"/>
          <a:cs typeface="+mn-cs"/>
        </a:defRPr>
      </a:lvl3pPr>
      <a:lvl4pPr marL="1451198" algn="l" defTabSz="483733" rtl="0" eaLnBrk="1" latinLnBrk="0" hangingPunct="1">
        <a:defRPr sz="1905" kern="1200">
          <a:solidFill>
            <a:schemeClr val="tx1"/>
          </a:solidFill>
          <a:latin typeface="+mn-lt"/>
          <a:ea typeface="+mn-ea"/>
          <a:cs typeface="+mn-cs"/>
        </a:defRPr>
      </a:lvl4pPr>
      <a:lvl5pPr marL="1934929" algn="l" defTabSz="483733" rtl="0" eaLnBrk="1" latinLnBrk="0" hangingPunct="1">
        <a:defRPr sz="1905" kern="1200">
          <a:solidFill>
            <a:schemeClr val="tx1"/>
          </a:solidFill>
          <a:latin typeface="+mn-lt"/>
          <a:ea typeface="+mn-ea"/>
          <a:cs typeface="+mn-cs"/>
        </a:defRPr>
      </a:lvl5pPr>
      <a:lvl6pPr marL="2418662" algn="l" defTabSz="483733" rtl="0" eaLnBrk="1" latinLnBrk="0" hangingPunct="1">
        <a:defRPr sz="1905" kern="1200">
          <a:solidFill>
            <a:schemeClr val="tx1"/>
          </a:solidFill>
          <a:latin typeface="+mn-lt"/>
          <a:ea typeface="+mn-ea"/>
          <a:cs typeface="+mn-cs"/>
        </a:defRPr>
      </a:lvl6pPr>
      <a:lvl7pPr marL="2902395" algn="l" defTabSz="483733" rtl="0" eaLnBrk="1" latinLnBrk="0" hangingPunct="1">
        <a:defRPr sz="1905" kern="1200">
          <a:solidFill>
            <a:schemeClr val="tx1"/>
          </a:solidFill>
          <a:latin typeface="+mn-lt"/>
          <a:ea typeface="+mn-ea"/>
          <a:cs typeface="+mn-cs"/>
        </a:defRPr>
      </a:lvl7pPr>
      <a:lvl8pPr marL="3386126" algn="l" defTabSz="483733" rtl="0" eaLnBrk="1" latinLnBrk="0" hangingPunct="1">
        <a:defRPr sz="1905" kern="1200">
          <a:solidFill>
            <a:schemeClr val="tx1"/>
          </a:solidFill>
          <a:latin typeface="+mn-lt"/>
          <a:ea typeface="+mn-ea"/>
          <a:cs typeface="+mn-cs"/>
        </a:defRPr>
      </a:lvl8pPr>
      <a:lvl9pPr marL="3869858" algn="l" defTabSz="483733"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p15:clr>
            <a:srgbClr val="F26B43"/>
          </p15:clr>
        </p15:guide>
        <p15:guide id="2" pos="3629">
          <p15:clr>
            <a:srgbClr val="F26B43"/>
          </p15:clr>
        </p15:guide>
        <p15:guide id="3" orient="horz" pos="930">
          <p15:clr>
            <a:srgbClr val="F26B43"/>
          </p15:clr>
        </p15:guide>
        <p15:guide id="4" orient="horz" pos="3470">
          <p15:clr>
            <a:srgbClr val="F26B43"/>
          </p15:clr>
        </p15:guide>
        <p15:guide id="5" orient="horz" pos="3878">
          <p15:clr>
            <a:srgbClr val="F26B43"/>
          </p15:clr>
        </p15:guide>
        <p15:guide id="6" pos="204">
          <p15:clr>
            <a:srgbClr val="F26B43"/>
          </p15:clr>
        </p15:guide>
        <p15:guide id="7" pos="7054">
          <p15:clr>
            <a:srgbClr val="F26B43"/>
          </p15:clr>
        </p15:guide>
        <p15:guide id="8" orient="horz" pos="3674">
          <p15:clr>
            <a:srgbClr val="F26B43"/>
          </p15:clr>
        </p15:guide>
        <p15:guide id="9" orient="horz" pos="3266">
          <p15:clr>
            <a:srgbClr val="F26B43"/>
          </p15:clr>
        </p15:guide>
        <p15:guide id="11" orient="horz" pos="204">
          <p15:clr>
            <a:srgbClr val="F26B43"/>
          </p15:clr>
        </p15:guide>
        <p15:guide id="12" pos="1848">
          <p15:clr>
            <a:srgbClr val="F26B43"/>
          </p15:clr>
        </p15:guide>
        <p15:guide id="13" pos="1939">
          <p15:clr>
            <a:srgbClr val="F26B43"/>
          </p15:clr>
        </p15:guide>
        <p15:guide id="14" pos="3674">
          <p15:clr>
            <a:srgbClr val="F26B43"/>
          </p15:clr>
        </p15:guide>
        <p15:guide id="15" pos="3584">
          <p15:clr>
            <a:srgbClr val="F26B43"/>
          </p15:clr>
        </p15:guide>
        <p15:guide id="16" pos="5409">
          <p15:clr>
            <a:srgbClr val="F26B43"/>
          </p15:clr>
        </p15:guide>
        <p15:guide id="17" pos="5318">
          <p15:clr>
            <a:srgbClr val="F26B43"/>
          </p15:clr>
        </p15:guide>
        <p15:guide id="20" pos="3833">
          <p15:clr>
            <a:srgbClr val="FDE53C"/>
          </p15:clr>
        </p15:guide>
        <p15:guide id="21" pos="3425">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ept.org/Documents/se-19/79291/se19-23-025_ls-from-etsi-isg-mwt-on-atpc-and-ac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35F2-8148-EEDD-5BA3-22EADE76453A}"/>
              </a:ext>
            </a:extLst>
          </p:cNvPr>
          <p:cNvSpPr>
            <a:spLocks noGrp="1"/>
          </p:cNvSpPr>
          <p:nvPr>
            <p:ph type="ctrTitle"/>
          </p:nvPr>
        </p:nvSpPr>
        <p:spPr/>
        <p:txBody>
          <a:bodyPr>
            <a:normAutofit fontScale="90000"/>
          </a:bodyPr>
          <a:lstStyle/>
          <a:p>
            <a:r>
              <a:rPr lang="en-SE" dirty="0"/>
              <a:t>Use of Adaptive Coded Modulation (ACM) in wireless backhaul networks</a:t>
            </a:r>
          </a:p>
        </p:txBody>
      </p:sp>
      <p:sp>
        <p:nvSpPr>
          <p:cNvPr id="3" name="Subtitle 2">
            <a:extLst>
              <a:ext uri="{FF2B5EF4-FFF2-40B4-BE49-F238E27FC236}">
                <a16:creationId xmlns:a16="http://schemas.microsoft.com/office/drawing/2014/main" id="{747E9E51-0230-5B8D-3AAF-96AFB54C01BC}"/>
              </a:ext>
            </a:extLst>
          </p:cNvPr>
          <p:cNvSpPr>
            <a:spLocks noGrp="1"/>
          </p:cNvSpPr>
          <p:nvPr>
            <p:ph type="subTitle" idx="1"/>
          </p:nvPr>
        </p:nvSpPr>
        <p:spPr/>
        <p:txBody>
          <a:bodyPr>
            <a:normAutofit fontScale="25000" lnSpcReduction="20000"/>
          </a:bodyPr>
          <a:lstStyle/>
          <a:p>
            <a:pPr>
              <a:lnSpc>
                <a:spcPct val="120000"/>
              </a:lnSpc>
            </a:pPr>
            <a:r>
              <a:rPr lang="en-US" sz="8000" dirty="0"/>
              <a:t>British Telecommunications </a:t>
            </a:r>
            <a:br>
              <a:rPr lang="en-US" sz="8000" dirty="0"/>
            </a:br>
            <a:r>
              <a:rPr lang="en-US" sz="8000" dirty="0"/>
              <a:t>Deutsche Telekom</a:t>
            </a:r>
          </a:p>
          <a:p>
            <a:pPr>
              <a:lnSpc>
                <a:spcPct val="120000"/>
              </a:lnSpc>
            </a:pPr>
            <a:r>
              <a:rPr lang="en-US" sz="8000" dirty="0"/>
              <a:t>Orange</a:t>
            </a:r>
          </a:p>
          <a:p>
            <a:pPr>
              <a:lnSpc>
                <a:spcPct val="120000"/>
              </a:lnSpc>
            </a:pPr>
            <a:r>
              <a:rPr lang="en-SE" sz="8000" dirty="0"/>
              <a:t>Vodafone</a:t>
            </a:r>
            <a:br>
              <a:rPr lang="en-US" sz="8000" dirty="0"/>
            </a:br>
            <a:r>
              <a:rPr lang="en-SE" sz="8000" dirty="0"/>
              <a:t> </a:t>
            </a:r>
          </a:p>
        </p:txBody>
      </p:sp>
      <p:sp>
        <p:nvSpPr>
          <p:cNvPr id="4" name="Slide Number Placeholder 3">
            <a:extLst>
              <a:ext uri="{FF2B5EF4-FFF2-40B4-BE49-F238E27FC236}">
                <a16:creationId xmlns:a16="http://schemas.microsoft.com/office/drawing/2014/main" id="{4FB54839-407E-9006-57FF-5D7FE3C3E60B}"/>
              </a:ext>
            </a:extLst>
          </p:cNvPr>
          <p:cNvSpPr>
            <a:spLocks noGrp="1"/>
          </p:cNvSpPr>
          <p:nvPr>
            <p:ph type="sldNum" sz="quarter" idx="12"/>
          </p:nvPr>
        </p:nvSpPr>
        <p:spPr/>
        <p:txBody>
          <a:bodyPr/>
          <a:lstStyle/>
          <a:p>
            <a:fld id="{6D6A4E2F-8B1A-5E4A-8FC2-2AD293206885}" type="slidenum">
              <a:rPr lang="en-SE" smtClean="0"/>
              <a:t>1</a:t>
            </a:fld>
            <a:endParaRPr lang="en-SE" dirty="0"/>
          </a:p>
        </p:txBody>
      </p:sp>
    </p:spTree>
    <p:extLst>
      <p:ext uri="{BB962C8B-B14F-4D97-AF65-F5344CB8AC3E}">
        <p14:creationId xmlns:p14="http://schemas.microsoft.com/office/powerpoint/2010/main" val="251185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964D-B4C6-E295-6C4E-0C5229DC9E78}"/>
              </a:ext>
            </a:extLst>
          </p:cNvPr>
          <p:cNvSpPr>
            <a:spLocks noGrp="1"/>
          </p:cNvSpPr>
          <p:nvPr>
            <p:ph type="title"/>
          </p:nvPr>
        </p:nvSpPr>
        <p:spPr>
          <a:xfrm>
            <a:off x="719667" y="365125"/>
            <a:ext cx="10751897" cy="1325563"/>
          </a:xfrm>
        </p:spPr>
        <p:txBody>
          <a:bodyPr>
            <a:normAutofit/>
          </a:bodyPr>
          <a:lstStyle/>
          <a:p>
            <a:r>
              <a:rPr lang="en-US" sz="3800" b="0" i="0" u="none" strike="noStrike" dirty="0">
                <a:effectLst/>
              </a:rPr>
              <a:t>Use of performance metrics for network maintenance </a:t>
            </a:r>
            <a:endParaRPr lang="en-SE" sz="3800" dirty="0"/>
          </a:p>
        </p:txBody>
      </p:sp>
      <p:sp>
        <p:nvSpPr>
          <p:cNvPr id="3" name="Content Placeholder 2">
            <a:extLst>
              <a:ext uri="{FF2B5EF4-FFF2-40B4-BE49-F238E27FC236}">
                <a16:creationId xmlns:a16="http://schemas.microsoft.com/office/drawing/2014/main" id="{2676DA48-94FD-A8A1-2FE8-DD91B86AC5D3}"/>
              </a:ext>
            </a:extLst>
          </p:cNvPr>
          <p:cNvSpPr>
            <a:spLocks noGrp="1"/>
          </p:cNvSpPr>
          <p:nvPr>
            <p:ph idx="1"/>
          </p:nvPr>
        </p:nvSpPr>
        <p:spPr/>
        <p:txBody>
          <a:bodyPr>
            <a:noAutofit/>
          </a:bodyPr>
          <a:lstStyle/>
          <a:p>
            <a:r>
              <a:rPr lang="en-GB" sz="1800" b="1" dirty="0"/>
              <a:t>UAS, SES and ES defined at layer 1 </a:t>
            </a:r>
            <a:r>
              <a:rPr lang="en-GB" sz="1800" dirty="0"/>
              <a:t>are used as compelling events triggering MW link maintenance analysis</a:t>
            </a:r>
          </a:p>
          <a:p>
            <a:pPr lvl="1"/>
            <a:r>
              <a:rPr lang="en-GB" sz="1600" dirty="0"/>
              <a:t>With high to low priority considering UAS, SES and finally ES</a:t>
            </a:r>
          </a:p>
          <a:p>
            <a:pPr lvl="1"/>
            <a:r>
              <a:rPr lang="en-GB" sz="1600" dirty="0"/>
              <a:t>These metrics are </a:t>
            </a:r>
            <a:r>
              <a:rPr lang="en-GB" sz="1600" b="1" dirty="0"/>
              <a:t>baseline for</a:t>
            </a:r>
            <a:r>
              <a:rPr lang="en-GB" sz="1600" dirty="0"/>
              <a:t> both manual </a:t>
            </a:r>
            <a:r>
              <a:rPr lang="en-GB" sz="1600" b="1" dirty="0"/>
              <a:t>maintenance</a:t>
            </a:r>
            <a:r>
              <a:rPr lang="en-GB" sz="1600" dirty="0"/>
              <a:t> (traditional approach) as well as with automated maintenance (driven by algorithms sitting on NMS or SDN platform)</a:t>
            </a:r>
          </a:p>
          <a:p>
            <a:pPr lvl="1"/>
            <a:r>
              <a:rPr lang="en-GB" sz="1600" b="0" i="0" u="none" strike="noStrike" dirty="0">
                <a:effectLst/>
              </a:rPr>
              <a:t>Can indicate phenomena outside just pure channel fading conditions. As an example, antenna mis-alignments or HW degradation could be reflected in increased ES and SES.</a:t>
            </a:r>
          </a:p>
          <a:p>
            <a:pPr lvl="1"/>
            <a:r>
              <a:rPr lang="en-GB" sz="1600" b="0" i="0" u="none" strike="noStrike" dirty="0">
                <a:effectLst/>
              </a:rPr>
              <a:t>These parameters are not defined by ITU-T for the customer premises (CP)</a:t>
            </a:r>
          </a:p>
          <a:p>
            <a:r>
              <a:rPr lang="en-US" sz="1800" dirty="0"/>
              <a:t>Such parameters have been </a:t>
            </a:r>
            <a:r>
              <a:rPr lang="en-US" sz="1800" b="1" dirty="0"/>
              <a:t>defined by ITU-T </a:t>
            </a:r>
            <a:r>
              <a:rPr lang="en-US" sz="1800" dirty="0"/>
              <a:t>according to the media-independent approach requested by the ITU, so that they are applicable to every network element, including the ones belonging to the fixed transport network. </a:t>
            </a:r>
            <a:r>
              <a:rPr lang="en-GB" sz="1800" b="1" dirty="0"/>
              <a:t>This is commonly used as vertical technology (MW domain) maintenance approach</a:t>
            </a:r>
            <a:r>
              <a:rPr lang="en-GB" sz="1800" dirty="0"/>
              <a:t>, complementing the E2E service approach based on PLR (see previous slide)</a:t>
            </a:r>
          </a:p>
          <a:p>
            <a:pPr lvl="1"/>
            <a:r>
              <a:rPr lang="en-GB" sz="1600" dirty="0"/>
              <a:t>that cannot detect all issues deserving maintenance in a MW link</a:t>
            </a:r>
          </a:p>
          <a:p>
            <a:pPr lvl="1"/>
            <a:r>
              <a:rPr lang="en-GB" sz="1600" dirty="0"/>
              <a:t>that cannot locate where the PLR issue is taking place (RAN, Transport, which node in the transport, etc.)</a:t>
            </a:r>
            <a:endParaRPr lang="en-GB" sz="1600" i="0" u="none" strike="noStrike" dirty="0">
              <a:effectLst/>
            </a:endParaRPr>
          </a:p>
          <a:p>
            <a:r>
              <a:rPr lang="en-GB" sz="1800" dirty="0">
                <a:effectLst/>
                <a:ea typeface="Calibri" panose="020F0502020204030204" pitchFamily="34" charset="0"/>
              </a:rPr>
              <a:t>While such metrics maybe considered less directly relevant for packet transport networks, </a:t>
            </a:r>
            <a:r>
              <a:rPr lang="en-GB" sz="1800" b="1" dirty="0">
                <a:effectLst/>
                <a:ea typeface="Calibri" panose="020F0502020204030204" pitchFamily="34" charset="0"/>
              </a:rPr>
              <a:t>they are adequate until a more suitable metric / KPI is proposed or widely adopted</a:t>
            </a:r>
            <a:r>
              <a:rPr lang="en-GB" sz="1800" dirty="0">
                <a:effectLst/>
                <a:ea typeface="Calibri" panose="020F0502020204030204" pitchFamily="34" charset="0"/>
              </a:rPr>
              <a:t>. KPIs such as PER may be reflective of link congestion.</a:t>
            </a:r>
            <a:endParaRPr lang="en-GB" sz="1800" b="0" i="0" u="none" strike="noStrike" dirty="0">
              <a:effectLst/>
            </a:endParaRPr>
          </a:p>
          <a:p>
            <a:pPr lvl="1"/>
            <a:endParaRPr lang="en-GB" sz="1800" dirty="0"/>
          </a:p>
          <a:p>
            <a:endParaRPr lang="en-SE" sz="1800" dirty="0"/>
          </a:p>
        </p:txBody>
      </p:sp>
      <p:sp>
        <p:nvSpPr>
          <p:cNvPr id="4" name="Slide Number Placeholder 3">
            <a:extLst>
              <a:ext uri="{FF2B5EF4-FFF2-40B4-BE49-F238E27FC236}">
                <a16:creationId xmlns:a16="http://schemas.microsoft.com/office/drawing/2014/main" id="{50B180EE-058D-6127-D388-280B49DE99C9}"/>
              </a:ext>
            </a:extLst>
          </p:cNvPr>
          <p:cNvSpPr>
            <a:spLocks noGrp="1"/>
          </p:cNvSpPr>
          <p:nvPr>
            <p:ph type="sldNum" sz="quarter" idx="12"/>
          </p:nvPr>
        </p:nvSpPr>
        <p:spPr/>
        <p:txBody>
          <a:bodyPr/>
          <a:lstStyle/>
          <a:p>
            <a:fld id="{6D6A4E2F-8B1A-5E4A-8FC2-2AD293206885}" type="slidenum">
              <a:rPr lang="en-SE" smtClean="0"/>
              <a:t>10</a:t>
            </a:fld>
            <a:endParaRPr lang="en-SE"/>
          </a:p>
        </p:txBody>
      </p:sp>
    </p:spTree>
    <p:extLst>
      <p:ext uri="{BB962C8B-B14F-4D97-AF65-F5344CB8AC3E}">
        <p14:creationId xmlns:p14="http://schemas.microsoft.com/office/powerpoint/2010/main" val="80565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B5EE-61FF-B54B-1D13-8EB2B7FF7D0C}"/>
              </a:ext>
            </a:extLst>
          </p:cNvPr>
          <p:cNvSpPr>
            <a:spLocks noGrp="1"/>
          </p:cNvSpPr>
          <p:nvPr>
            <p:ph type="title"/>
          </p:nvPr>
        </p:nvSpPr>
        <p:spPr/>
        <p:txBody>
          <a:bodyPr/>
          <a:lstStyle/>
          <a:p>
            <a:r>
              <a:rPr lang="en-SE" dirty="0"/>
              <a:t>Conclusions</a:t>
            </a:r>
            <a:endParaRPr lang="en-SE" dirty="0">
              <a:highlight>
                <a:srgbClr val="FFFF00"/>
              </a:highlight>
            </a:endParaRPr>
          </a:p>
        </p:txBody>
      </p:sp>
      <p:sp>
        <p:nvSpPr>
          <p:cNvPr id="3" name="Content Placeholder 2">
            <a:extLst>
              <a:ext uri="{FF2B5EF4-FFF2-40B4-BE49-F238E27FC236}">
                <a16:creationId xmlns:a16="http://schemas.microsoft.com/office/drawing/2014/main" id="{522AF391-21C7-CB87-F36F-675B6ACAB957}"/>
              </a:ext>
            </a:extLst>
          </p:cNvPr>
          <p:cNvSpPr>
            <a:spLocks noGrp="1"/>
          </p:cNvSpPr>
          <p:nvPr>
            <p:ph idx="1"/>
          </p:nvPr>
        </p:nvSpPr>
        <p:spPr/>
        <p:txBody>
          <a:bodyPr>
            <a:normAutofit/>
          </a:bodyPr>
          <a:lstStyle/>
          <a:p>
            <a:r>
              <a:rPr lang="en-SE" sz="1800" dirty="0"/>
              <a:t>ACM is </a:t>
            </a:r>
            <a:r>
              <a:rPr lang="en-US" sz="1800" dirty="0"/>
              <a:t>a</a:t>
            </a:r>
            <a:r>
              <a:rPr lang="en-SE" sz="1800" dirty="0"/>
              <a:t> </a:t>
            </a:r>
            <a:r>
              <a:rPr lang="en-US" sz="1800" dirty="0"/>
              <a:t>ubiquitous</a:t>
            </a:r>
            <a:r>
              <a:rPr lang="en-SE" sz="1800" dirty="0"/>
              <a:t> part of MW backhaul networks</a:t>
            </a:r>
          </a:p>
          <a:p>
            <a:r>
              <a:rPr lang="en-SE" sz="1800" dirty="0"/>
              <a:t>It allows for higher capacities and improves the spectrum efficiency of MW links</a:t>
            </a:r>
          </a:p>
          <a:p>
            <a:r>
              <a:rPr lang="en-SE" sz="1800" dirty="0"/>
              <a:t>Network operators rely on ACM and the higher modulations (512 QAM and above) although  provided at slightly lower availability</a:t>
            </a:r>
          </a:p>
          <a:p>
            <a:r>
              <a:rPr lang="en-SE" sz="1800" dirty="0"/>
              <a:t>Erroneous ACM operation due to interference will lead to reduced data rates, increased latency, reliability issues, quality degradation, reduced applicability of certain bands and will impact netwok services</a:t>
            </a:r>
          </a:p>
          <a:p>
            <a:r>
              <a:rPr lang="en-SE" sz="1800" dirty="0"/>
              <a:t>Therefore, ACM operation is and will become even more a vital part of 5G wireless backhaul links and must be protected from interference</a:t>
            </a:r>
          </a:p>
          <a:p>
            <a:endParaRPr lang="en-SE" sz="1800" dirty="0"/>
          </a:p>
          <a:p>
            <a:endParaRPr lang="en-SE" sz="1800" dirty="0"/>
          </a:p>
        </p:txBody>
      </p:sp>
      <p:sp>
        <p:nvSpPr>
          <p:cNvPr id="4" name="Slide Number Placeholder 3">
            <a:extLst>
              <a:ext uri="{FF2B5EF4-FFF2-40B4-BE49-F238E27FC236}">
                <a16:creationId xmlns:a16="http://schemas.microsoft.com/office/drawing/2014/main" id="{25384D66-6552-3017-55FD-9A6BDA417145}"/>
              </a:ext>
            </a:extLst>
          </p:cNvPr>
          <p:cNvSpPr>
            <a:spLocks noGrp="1"/>
          </p:cNvSpPr>
          <p:nvPr>
            <p:ph type="sldNum" sz="quarter" idx="12"/>
          </p:nvPr>
        </p:nvSpPr>
        <p:spPr/>
        <p:txBody>
          <a:bodyPr/>
          <a:lstStyle/>
          <a:p>
            <a:fld id="{6D6A4E2F-8B1A-5E4A-8FC2-2AD293206885}" type="slidenum">
              <a:rPr lang="en-SE" smtClean="0"/>
              <a:t>11</a:t>
            </a:fld>
            <a:endParaRPr lang="en-SE"/>
          </a:p>
        </p:txBody>
      </p:sp>
    </p:spTree>
    <p:extLst>
      <p:ext uri="{BB962C8B-B14F-4D97-AF65-F5344CB8AC3E}">
        <p14:creationId xmlns:p14="http://schemas.microsoft.com/office/powerpoint/2010/main" val="115404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DE89D1-5CD2-38B6-7E1D-5A65AC28BD31}"/>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Backup</a:t>
            </a:r>
          </a:p>
        </p:txBody>
      </p:sp>
      <p:sp>
        <p:nvSpPr>
          <p:cNvPr id="4" name="Slide Number Placeholder 3">
            <a:extLst>
              <a:ext uri="{FF2B5EF4-FFF2-40B4-BE49-F238E27FC236}">
                <a16:creationId xmlns:a16="http://schemas.microsoft.com/office/drawing/2014/main" id="{62E30348-7617-9E9B-ED85-AA14ECF3ACEA}"/>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6D6A4E2F-8B1A-5E4A-8FC2-2AD293206885}" type="slidenum">
              <a:rPr lang="en-US" sz="1500">
                <a:solidFill>
                  <a:srgbClr val="FFFFFF"/>
                </a:solidFill>
              </a:rPr>
              <a:pPr algn="ctr" defTabSz="457200">
                <a:spcAft>
                  <a:spcPts val="600"/>
                </a:spcAft>
              </a:pPr>
              <a:t>12</a:t>
            </a:fld>
            <a:endParaRPr lang="en-US" sz="1500">
              <a:solidFill>
                <a:srgbClr val="FFFFFF"/>
              </a:solidFill>
            </a:endParaRPr>
          </a:p>
        </p:txBody>
      </p:sp>
    </p:spTree>
    <p:extLst>
      <p:ext uri="{BB962C8B-B14F-4D97-AF65-F5344CB8AC3E}">
        <p14:creationId xmlns:p14="http://schemas.microsoft.com/office/powerpoint/2010/main" val="28527575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ACM Principles</a:t>
            </a:r>
            <a:endParaRPr lang="el-GR" dirty="0"/>
          </a:p>
        </p:txBody>
      </p:sp>
      <p:sp>
        <p:nvSpPr>
          <p:cNvPr id="5" name="Content Placeholder 4">
            <a:extLst>
              <a:ext uri="{FF2B5EF4-FFF2-40B4-BE49-F238E27FC236}">
                <a16:creationId xmlns:a16="http://schemas.microsoft.com/office/drawing/2014/main" id="{54A90DC3-0A24-F687-1D61-8975A1DD1495}"/>
              </a:ext>
            </a:extLst>
          </p:cNvPr>
          <p:cNvSpPr>
            <a:spLocks noGrp="1"/>
          </p:cNvSpPr>
          <p:nvPr>
            <p:ph idx="1"/>
          </p:nvPr>
        </p:nvSpPr>
        <p:spPr>
          <a:xfrm>
            <a:off x="741241" y="999929"/>
            <a:ext cx="11504128" cy="4266697"/>
          </a:xfrm>
        </p:spPr>
        <p:txBody>
          <a:bodyPr/>
          <a:lstStyle/>
          <a:p>
            <a:r>
              <a:rPr lang="en-GB" sz="1800" b="1" dirty="0"/>
              <a:t>Behaviour of a system using ACM under adverse weather or interference conditions</a:t>
            </a:r>
          </a:p>
          <a:p>
            <a:endParaRPr lang="en-GB" b="1" dirty="0"/>
          </a:p>
          <a:p>
            <a:endParaRPr lang="en-GB" sz="1800" b="1" dirty="0"/>
          </a:p>
          <a:p>
            <a:endParaRPr lang="en-GB" b="1" dirty="0"/>
          </a:p>
          <a:p>
            <a:endParaRPr lang="en-GB" sz="1800" b="1" dirty="0"/>
          </a:p>
          <a:p>
            <a:endParaRPr lang="en-GB" b="1" dirty="0"/>
          </a:p>
          <a:p>
            <a:endParaRPr lang="en-GB" sz="1800" b="1" dirty="0"/>
          </a:p>
          <a:p>
            <a:endParaRPr lang="en-GB" b="1" dirty="0"/>
          </a:p>
          <a:p>
            <a:endParaRPr lang="en-GB" sz="1800" b="1" dirty="0"/>
          </a:p>
          <a:p>
            <a:endParaRPr lang="en-GB" b="1" dirty="0"/>
          </a:p>
          <a:p>
            <a:endParaRPr lang="en-GB" sz="1800" b="1" dirty="0"/>
          </a:p>
          <a:p>
            <a:endParaRPr lang="en-US" sz="1800" b="1" dirty="0"/>
          </a:p>
          <a:p>
            <a:endParaRPr lang="x-none" dirty="0"/>
          </a:p>
        </p:txBody>
      </p:sp>
      <p:pic>
        <p:nvPicPr>
          <p:cNvPr id="2050" name="ID0ECFAG"/>
          <p:cNvPicPr>
            <a:picLocks noChangeAspect="1" noChangeArrowheads="1"/>
          </p:cNvPicPr>
          <p:nvPr/>
        </p:nvPicPr>
        <p:blipFill>
          <a:blip r:embed="rId3" cstate="print"/>
          <a:srcRect/>
          <a:stretch>
            <a:fillRect/>
          </a:stretch>
        </p:blipFill>
        <p:spPr bwMode="auto">
          <a:xfrm>
            <a:off x="600292" y="1725630"/>
            <a:ext cx="5209377" cy="3018963"/>
          </a:xfrm>
          <a:prstGeom prst="rect">
            <a:avLst/>
          </a:prstGeom>
          <a:noFill/>
        </p:spPr>
      </p:pic>
      <p:sp>
        <p:nvSpPr>
          <p:cNvPr id="4" name="TextBox 3">
            <a:extLst>
              <a:ext uri="{FF2B5EF4-FFF2-40B4-BE49-F238E27FC236}">
                <a16:creationId xmlns:a16="http://schemas.microsoft.com/office/drawing/2014/main" id="{9DE73A0D-14FA-A6B2-AC01-2A1EAB7309D5}"/>
              </a:ext>
            </a:extLst>
          </p:cNvPr>
          <p:cNvSpPr txBox="1"/>
          <p:nvPr/>
        </p:nvSpPr>
        <p:spPr bwMode="gray">
          <a:xfrm>
            <a:off x="5850334" y="1580345"/>
            <a:ext cx="5302474" cy="1269578"/>
          </a:xfrm>
          <a:prstGeom prst="rect">
            <a:avLst/>
          </a:prstGeom>
          <a:noFill/>
          <a:ln w="19050">
            <a:noFill/>
            <a:miter lim="800000"/>
            <a:headEnd/>
            <a:tailEnd/>
          </a:ln>
        </p:spPr>
        <p:txBody>
          <a:bodyPr wrap="square">
            <a:spAutoFit/>
          </a:bodyPr>
          <a:lstStyle/>
          <a:p>
            <a:pPr indent="-342831" defTabSz="1219084">
              <a:spcBef>
                <a:spcPct val="25000"/>
              </a:spcBef>
              <a:buSzPct val="100000"/>
              <a:defRPr/>
            </a:pPr>
            <a:r>
              <a:rPr lang="en-US" b="1" dirty="0">
                <a:solidFill>
                  <a:srgbClr val="4B4B4B"/>
                </a:solidFill>
                <a:latin typeface="Tele-GroteskFet" pitchFamily="2" charset="0"/>
              </a:rPr>
              <a:t>Adaptive Modulation (AM) </a:t>
            </a:r>
            <a:r>
              <a:rPr lang="en-US" dirty="0">
                <a:solidFill>
                  <a:srgbClr val="4B4B4B"/>
                </a:solidFill>
                <a:latin typeface="Tele-GroteskFet" pitchFamily="2" charset="0"/>
              </a:rPr>
              <a:t>is a technology where the modulation mode can be adjusted automatically according to the channel quality:</a:t>
            </a:r>
          </a:p>
          <a:p>
            <a:pPr indent="-342831" defTabSz="1219084">
              <a:spcBef>
                <a:spcPct val="25000"/>
              </a:spcBef>
              <a:buSzPct val="100000"/>
              <a:defRPr/>
            </a:pPr>
            <a:endParaRPr lang="en-US" dirty="0">
              <a:solidFill>
                <a:srgbClr val="4B4B4B"/>
              </a:solidFill>
              <a:latin typeface="Tele-GroteskFet" pitchFamily="2" charset="0"/>
            </a:endParaRPr>
          </a:p>
        </p:txBody>
      </p:sp>
      <p:sp>
        <p:nvSpPr>
          <p:cNvPr id="7" name="Inhaltsplatzhalter 6">
            <a:extLst>
              <a:ext uri="{FF2B5EF4-FFF2-40B4-BE49-F238E27FC236}">
                <a16:creationId xmlns:a16="http://schemas.microsoft.com/office/drawing/2014/main" id="{E2A9DA76-83EB-A066-013C-86EB3B936812}"/>
              </a:ext>
            </a:extLst>
          </p:cNvPr>
          <p:cNvSpPr txBox="1">
            <a:spLocks/>
          </p:cNvSpPr>
          <p:nvPr/>
        </p:nvSpPr>
        <p:spPr bwMode="gray">
          <a:xfrm>
            <a:off x="1856384" y="5057270"/>
            <a:ext cx="7757128" cy="694805"/>
          </a:xfrm>
          <a:prstGeom prst="roundRect">
            <a:avLst/>
          </a:prstGeom>
          <a:solidFill>
            <a:schemeClr val="tx2"/>
          </a:solidFill>
          <a:ln>
            <a:noFill/>
            <a:prstDash val="sysDash"/>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square" lIns="107994" tIns="71996" rIns="107994" bIns="71996" numCol="1" anchor="ctr" anchorCtr="0" compatLnSpc="1">
            <a:prstTxWarp prst="textNoShape">
              <a:avLst/>
            </a:prstTxWarp>
          </a:bodyPr>
          <a:lstStyle>
            <a:defPPr>
              <a:defRPr lang="el-GR"/>
            </a:defPPr>
            <a:lvl1pPr defTabSz="576226" fontAlgn="base">
              <a:lnSpc>
                <a:spcPct val="104000"/>
              </a:lnSpc>
              <a:spcBef>
                <a:spcPts val="1200"/>
              </a:spcBef>
              <a:spcAft>
                <a:spcPct val="0"/>
              </a:spcAft>
              <a:buClr>
                <a:schemeClr val="tx2"/>
              </a:buClr>
              <a:buFont typeface="Wingdings" pitchFamily="2" charset="2"/>
              <a:defRPr>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2000">
                <a:latin typeface="+mj-lt"/>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indent="-342831" algn="ctr" defTabSz="609705">
              <a:spcBef>
                <a:spcPct val="25000"/>
              </a:spcBef>
              <a:buClr>
                <a:srgbClr val="E20074"/>
              </a:buClr>
              <a:buSzPct val="100000"/>
              <a:defRPr/>
            </a:pPr>
            <a:r>
              <a:rPr lang="en-US" sz="1270" dirty="0">
                <a:solidFill>
                  <a:srgbClr val="FFFFFF"/>
                </a:solidFill>
              </a:rPr>
              <a:t>Severe weather &amp; interference phenomena can cause a downshift on the modulation state</a:t>
            </a:r>
          </a:p>
        </p:txBody>
      </p:sp>
      <p:sp>
        <p:nvSpPr>
          <p:cNvPr id="9" name="Content Placeholder 9">
            <a:extLst>
              <a:ext uri="{FF2B5EF4-FFF2-40B4-BE49-F238E27FC236}">
                <a16:creationId xmlns:a16="http://schemas.microsoft.com/office/drawing/2014/main" id="{E524694F-AE6E-86FA-57B9-250BD81786EF}"/>
              </a:ext>
            </a:extLst>
          </p:cNvPr>
          <p:cNvSpPr txBox="1">
            <a:spLocks/>
          </p:cNvSpPr>
          <p:nvPr/>
        </p:nvSpPr>
        <p:spPr bwMode="gray">
          <a:xfrm>
            <a:off x="5931666" y="2799079"/>
            <a:ext cx="4929651" cy="15447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indent="-342831" algn="just" defTabSz="609705">
              <a:spcBef>
                <a:spcPct val="25000"/>
              </a:spcBef>
              <a:buClr>
                <a:srgbClr val="E20074"/>
              </a:buClr>
              <a:buSzPct val="100000"/>
              <a:buFont typeface="Arial" panose="020B0604020202020204" pitchFamily="34" charset="0"/>
              <a:buChar char="•"/>
              <a:defRPr/>
            </a:pPr>
            <a:r>
              <a:rPr lang="en-GB" sz="1400" dirty="0">
                <a:solidFill>
                  <a:srgbClr val="4B4B4B"/>
                </a:solidFill>
              </a:rPr>
              <a:t>When the ACM technology is used, the radio adaptively adjusts the transport bandwidth on the air interface.</a:t>
            </a:r>
          </a:p>
          <a:p>
            <a:pPr indent="-342831" algn="just" defTabSz="609705">
              <a:spcBef>
                <a:spcPct val="25000"/>
              </a:spcBef>
              <a:buClr>
                <a:srgbClr val="E20074"/>
              </a:buClr>
              <a:buSzPct val="100000"/>
              <a:buFont typeface="Arial" panose="020B0604020202020204" pitchFamily="34" charset="0"/>
              <a:buChar char="•"/>
              <a:defRPr/>
            </a:pPr>
            <a:r>
              <a:rPr lang="en-GB" sz="1400" dirty="0">
                <a:solidFill>
                  <a:srgbClr val="4B4B4B"/>
                </a:solidFill>
              </a:rPr>
              <a:t>When the radio link between the air interfaces is of poor quality (for example, in the case of heavy rain or fog), the equipment uses the lower modulation scheme to improve the availability of the link so that the quality of transmitting the important user data is guaranteed.</a:t>
            </a:r>
            <a:endParaRPr lang="en-US" sz="1400" dirty="0">
              <a:solidFill>
                <a:srgbClr val="4B4B4B"/>
              </a:solidFill>
            </a:endParaRPr>
          </a:p>
          <a:p>
            <a:pPr defTabSz="609705">
              <a:spcBef>
                <a:spcPts val="1270"/>
              </a:spcBef>
              <a:buClr>
                <a:srgbClr val="E20074"/>
              </a:buClr>
            </a:pPr>
            <a:endParaRPr lang="x-none" sz="1400" dirty="0">
              <a:solidFill>
                <a:srgbClr val="4B4B4B"/>
              </a:solidFill>
            </a:endParaRPr>
          </a:p>
        </p:txBody>
      </p:sp>
      <p:cxnSp>
        <p:nvCxnSpPr>
          <p:cNvPr id="6" name="Straight Arrow Connector 5">
            <a:extLst>
              <a:ext uri="{FF2B5EF4-FFF2-40B4-BE49-F238E27FC236}">
                <a16:creationId xmlns:a16="http://schemas.microsoft.com/office/drawing/2014/main" id="{73774AC7-A135-1049-6B54-79F22BFC39C1}"/>
              </a:ext>
            </a:extLst>
          </p:cNvPr>
          <p:cNvCxnSpPr>
            <a:cxnSpLocks/>
          </p:cNvCxnSpPr>
          <p:nvPr/>
        </p:nvCxnSpPr>
        <p:spPr>
          <a:xfrm flipV="1">
            <a:off x="1120684" y="1461355"/>
            <a:ext cx="3359198" cy="1255969"/>
          </a:xfrm>
          <a:prstGeom prst="straightConnector1">
            <a:avLst/>
          </a:prstGeom>
          <a:ln w="190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Content Placeholder 9">
            <a:extLst>
              <a:ext uri="{FF2B5EF4-FFF2-40B4-BE49-F238E27FC236}">
                <a16:creationId xmlns:a16="http://schemas.microsoft.com/office/drawing/2014/main" id="{680F86C3-2D54-42E8-65FB-E9CD26E54AD7}"/>
              </a:ext>
            </a:extLst>
          </p:cNvPr>
          <p:cNvSpPr txBox="1">
            <a:spLocks/>
          </p:cNvSpPr>
          <p:nvPr/>
        </p:nvSpPr>
        <p:spPr bwMode="gray">
          <a:xfrm rot="20432100">
            <a:off x="509935" y="1777139"/>
            <a:ext cx="4929651" cy="15447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ctr" defTabSz="609705">
              <a:spcBef>
                <a:spcPct val="25000"/>
              </a:spcBef>
              <a:buClr>
                <a:srgbClr val="E20074"/>
              </a:buClr>
              <a:buSzPct val="100000"/>
              <a:defRPr/>
            </a:pPr>
            <a:r>
              <a:rPr lang="en-US" sz="1400" dirty="0">
                <a:solidFill>
                  <a:srgbClr val="4B4B4B"/>
                </a:solidFill>
              </a:rPr>
              <a:t>Weather and/or interference phenomena</a:t>
            </a:r>
          </a:p>
          <a:p>
            <a:pPr defTabSz="609705">
              <a:spcBef>
                <a:spcPts val="1270"/>
              </a:spcBef>
              <a:buClr>
                <a:srgbClr val="E20074"/>
              </a:buClr>
            </a:pPr>
            <a:endParaRPr lang="x-none" sz="1400" dirty="0">
              <a:solidFill>
                <a:srgbClr val="4B4B4B"/>
              </a:solidFill>
            </a:endParaRPr>
          </a:p>
        </p:txBody>
      </p:sp>
      <p:sp>
        <p:nvSpPr>
          <p:cNvPr id="3" name="TextBox 2">
            <a:extLst>
              <a:ext uri="{FF2B5EF4-FFF2-40B4-BE49-F238E27FC236}">
                <a16:creationId xmlns:a16="http://schemas.microsoft.com/office/drawing/2014/main" id="{404583CA-1B65-F257-E143-63D14B2B8D15}"/>
              </a:ext>
            </a:extLst>
          </p:cNvPr>
          <p:cNvSpPr txBox="1"/>
          <p:nvPr/>
        </p:nvSpPr>
        <p:spPr bwMode="gray">
          <a:xfrm>
            <a:off x="471055" y="6243782"/>
            <a:ext cx="0" cy="0"/>
          </a:xfrm>
          <a:prstGeom prst="rect">
            <a:avLst/>
          </a:prstGeom>
          <a:noFill/>
          <a:ln w="19050">
            <a:noFill/>
            <a:miter lim="800000"/>
            <a:headEnd/>
            <a:tailEnd/>
          </a:ln>
        </p:spPr>
        <p:txBody>
          <a:bodyPr vert="horz" wrap="none" lIns="72000" tIns="36000" rIns="72000" bIns="36000" numCol="1" rtlCol="0" anchor="t" anchorCtr="0" compatLnSpc="1">
            <a:prstTxWarp prst="textNoShape">
              <a:avLst/>
            </a:prstTxWarp>
            <a:noAutofit/>
          </a:bodyPr>
          <a:lstStyle/>
          <a:p>
            <a:pPr marL="0" indent="0">
              <a:buNone/>
            </a:pPr>
            <a:endParaRPr lang="en-SE" sz="1800" dirty="0" err="1"/>
          </a:p>
        </p:txBody>
      </p:sp>
      <p:sp>
        <p:nvSpPr>
          <p:cNvPr id="8" name="Slide Number Placeholder 7">
            <a:extLst>
              <a:ext uri="{FF2B5EF4-FFF2-40B4-BE49-F238E27FC236}">
                <a16:creationId xmlns:a16="http://schemas.microsoft.com/office/drawing/2014/main" id="{3F33A717-B482-CA30-F6D4-D8E601DD44E4}"/>
              </a:ext>
            </a:extLst>
          </p:cNvPr>
          <p:cNvSpPr>
            <a:spLocks noGrp="1"/>
          </p:cNvSpPr>
          <p:nvPr>
            <p:ph type="sldNum" sz="quarter" idx="11"/>
          </p:nvPr>
        </p:nvSpPr>
        <p:spPr/>
        <p:txBody>
          <a:bodyPr/>
          <a:lstStyle/>
          <a:p>
            <a:fld id="{1E778BED-4F8F-4606-8DC9-6E6D9390CC01}" type="slidenum">
              <a:rPr lang="de-DE" noProof="0" smtClean="0"/>
              <a:pPr/>
              <a:t>13</a:t>
            </a:fld>
            <a:endParaRPr lang="de-DE" noProof="0"/>
          </a:p>
        </p:txBody>
      </p:sp>
    </p:spTree>
    <p:extLst>
      <p:ext uri="{BB962C8B-B14F-4D97-AF65-F5344CB8AC3E}">
        <p14:creationId xmlns:p14="http://schemas.microsoft.com/office/powerpoint/2010/main" val="35715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5C035B08-4725-07BD-1875-12E8785D39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77"/>
          <a:stretch/>
        </p:blipFill>
        <p:spPr bwMode="auto">
          <a:xfrm>
            <a:off x="1208626" y="1010991"/>
            <a:ext cx="2228833" cy="267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ACM Mechanism</a:t>
            </a:r>
            <a:endParaRPr lang="el-GR" dirty="0"/>
          </a:p>
        </p:txBody>
      </p:sp>
      <p:sp>
        <p:nvSpPr>
          <p:cNvPr id="8" name="Rectangle 7"/>
          <p:cNvSpPr/>
          <p:nvPr/>
        </p:nvSpPr>
        <p:spPr>
          <a:xfrm>
            <a:off x="5245215" y="15520"/>
            <a:ext cx="6276054" cy="116937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pPr>
            <a:r>
              <a:rPr lang="en-GB" sz="1481" dirty="0">
                <a:solidFill>
                  <a:srgbClr val="E20074"/>
                </a:solidFill>
                <a:latin typeface="TeleGrotesk Headline Ultra" pitchFamily="2" charset="0"/>
              </a:rPr>
              <a:t>Modulation Vs Tx Power:</a:t>
            </a:r>
            <a:endParaRPr lang="en-US" sz="1481" dirty="0">
              <a:solidFill>
                <a:srgbClr val="E20074"/>
              </a:solidFill>
              <a:latin typeface="TeleGrotesk Headline Ultra" pitchFamily="2" charset="0"/>
            </a:endParaRPr>
          </a:p>
        </p:txBody>
      </p:sp>
      <p:sp>
        <p:nvSpPr>
          <p:cNvPr id="6" name="Inhaltsplatzhalter 6">
            <a:extLst>
              <a:ext uri="{FF2B5EF4-FFF2-40B4-BE49-F238E27FC236}">
                <a16:creationId xmlns:a16="http://schemas.microsoft.com/office/drawing/2014/main" id="{5C6DBF86-C62A-C658-7DD9-C8982693634D}"/>
              </a:ext>
            </a:extLst>
          </p:cNvPr>
          <p:cNvSpPr txBox="1">
            <a:spLocks/>
          </p:cNvSpPr>
          <p:nvPr/>
        </p:nvSpPr>
        <p:spPr bwMode="gray">
          <a:xfrm>
            <a:off x="1399559" y="5962588"/>
            <a:ext cx="7757128" cy="762486"/>
          </a:xfrm>
          <a:prstGeom prst="roundRect">
            <a:avLst/>
          </a:prstGeom>
          <a:solidFill>
            <a:schemeClr val="tx2"/>
          </a:solidFill>
          <a:ln>
            <a:noFill/>
            <a:prstDash val="sysDash"/>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square" lIns="107994" tIns="71996" rIns="107994" bIns="71996" numCol="1" anchor="ctr" anchorCtr="0" compatLnSpc="1">
            <a:prstTxWarp prst="textNoShape">
              <a:avLst/>
            </a:prstTxWarp>
          </a:bodyPr>
          <a:lstStyle>
            <a:defPPr>
              <a:defRPr lang="el-GR"/>
            </a:defPPr>
            <a:lvl1pPr defTabSz="576226" fontAlgn="base">
              <a:lnSpc>
                <a:spcPct val="104000"/>
              </a:lnSpc>
              <a:spcBef>
                <a:spcPts val="1200"/>
              </a:spcBef>
              <a:spcAft>
                <a:spcPct val="0"/>
              </a:spcAft>
              <a:buClr>
                <a:schemeClr val="tx2"/>
              </a:buClr>
              <a:buFont typeface="Wingdings" pitchFamily="2" charset="2"/>
              <a:defRPr>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2000">
                <a:latin typeface="+mj-lt"/>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indent="-342831" algn="ctr" defTabSz="609705">
              <a:spcBef>
                <a:spcPct val="25000"/>
              </a:spcBef>
              <a:buClr>
                <a:srgbClr val="E20074"/>
              </a:buClr>
              <a:buSzPct val="100000"/>
              <a:defRPr/>
            </a:pPr>
            <a:endParaRPr lang="en-US" sz="1270" dirty="0">
              <a:solidFill>
                <a:srgbClr val="FFFFFF"/>
              </a:solidFill>
            </a:endParaRPr>
          </a:p>
          <a:p>
            <a:pPr indent="-342831" algn="ctr" defTabSz="609705">
              <a:spcBef>
                <a:spcPct val="25000"/>
              </a:spcBef>
              <a:buClr>
                <a:srgbClr val="E20074"/>
              </a:buClr>
              <a:buSzPct val="100000"/>
              <a:defRPr/>
            </a:pPr>
            <a:r>
              <a:rPr lang="en-US" sz="1270" dirty="0">
                <a:solidFill>
                  <a:srgbClr val="FFFFFF"/>
                </a:solidFill>
              </a:rPr>
              <a:t>Lower modulation schemes have lower throughput but a better SYSTEM GAIN </a:t>
            </a:r>
            <a:r>
              <a:rPr lang="en-US" sz="1270" dirty="0">
                <a:solidFill>
                  <a:srgbClr val="FFFFFF"/>
                </a:solidFill>
                <a:sym typeface="Wingdings" panose="05000000000000000000" pitchFamily="2" charset="2"/>
              </a:rPr>
              <a:t>which means:</a:t>
            </a:r>
          </a:p>
          <a:p>
            <a:pPr indent="-342831" algn="ctr" defTabSz="609705">
              <a:spcBef>
                <a:spcPct val="25000"/>
              </a:spcBef>
              <a:buClr>
                <a:srgbClr val="E20074"/>
              </a:buClr>
              <a:buSzPct val="100000"/>
              <a:defRPr/>
            </a:pPr>
            <a:r>
              <a:rPr lang="en-US" sz="1270" dirty="0">
                <a:solidFill>
                  <a:srgbClr val="FFFFFF"/>
                </a:solidFill>
                <a:sym typeface="Wingdings" panose="05000000000000000000" pitchFamily="2" charset="2"/>
              </a:rPr>
              <a:t>HIGHER LINK AVAILABILITY</a:t>
            </a:r>
            <a:endParaRPr lang="en-US" sz="1270" dirty="0">
              <a:solidFill>
                <a:srgbClr val="FFFFFF"/>
              </a:solidFill>
            </a:endParaRPr>
          </a:p>
          <a:p>
            <a:pPr indent="-342831" algn="ctr" defTabSz="609705">
              <a:spcBef>
                <a:spcPct val="25000"/>
              </a:spcBef>
              <a:buClr>
                <a:srgbClr val="E20074"/>
              </a:buClr>
              <a:buSzPct val="100000"/>
              <a:defRPr/>
            </a:pPr>
            <a:endParaRPr lang="en-US" sz="1270" dirty="0">
              <a:solidFill>
                <a:srgbClr val="FFFFFF"/>
              </a:solidFill>
            </a:endParaRPr>
          </a:p>
        </p:txBody>
      </p:sp>
      <p:pic>
        <p:nvPicPr>
          <p:cNvPr id="9" name="Picture 8">
            <a:extLst>
              <a:ext uri="{FF2B5EF4-FFF2-40B4-BE49-F238E27FC236}">
                <a16:creationId xmlns:a16="http://schemas.microsoft.com/office/drawing/2014/main" id="{C8B7E680-0C43-32B7-0BFD-8E8D96C19FB9}"/>
              </a:ext>
            </a:extLst>
          </p:cNvPr>
          <p:cNvPicPr>
            <a:picLocks noChangeAspect="1"/>
          </p:cNvPicPr>
          <p:nvPr/>
        </p:nvPicPr>
        <p:blipFill rotWithShape="1">
          <a:blip r:embed="rId4"/>
          <a:srcRect l="33560" t="50000" r="34141" b="22220"/>
          <a:stretch/>
        </p:blipFill>
        <p:spPr>
          <a:xfrm>
            <a:off x="4920436" y="417816"/>
            <a:ext cx="3132003" cy="14626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a:extLst>
              <a:ext uri="{FF2B5EF4-FFF2-40B4-BE49-F238E27FC236}">
                <a16:creationId xmlns:a16="http://schemas.microsoft.com/office/drawing/2014/main" id="{5434EB90-6ECA-8B76-44EF-AF67272207E0}"/>
              </a:ext>
            </a:extLst>
          </p:cNvPr>
          <p:cNvSpPr txBox="1"/>
          <p:nvPr/>
        </p:nvSpPr>
        <p:spPr bwMode="gray">
          <a:xfrm>
            <a:off x="8141630" y="553751"/>
            <a:ext cx="3705335" cy="1014317"/>
          </a:xfrm>
          <a:prstGeom prst="rect">
            <a:avLst/>
          </a:prstGeom>
          <a:noFill/>
          <a:ln w="19050">
            <a:noFill/>
            <a:miter lim="800000"/>
            <a:headEnd/>
            <a:tailEnd/>
          </a:ln>
        </p:spPr>
        <p:txBody>
          <a:bodyPr wrap="square">
            <a:spAutoFit/>
          </a:bodyPr>
          <a:lstStyle/>
          <a:p>
            <a:pPr indent="-342831" algn="just" defTabSz="1219084">
              <a:spcBef>
                <a:spcPct val="25000"/>
              </a:spcBef>
              <a:buSzPct val="100000"/>
              <a:buFont typeface="Arial" panose="020B0604020202020204" pitchFamily="34" charset="0"/>
              <a:buChar char="•"/>
              <a:defRPr/>
            </a:pPr>
            <a:r>
              <a:rPr lang="en-GB" sz="1270" dirty="0">
                <a:solidFill>
                  <a:srgbClr val="4B4B4B"/>
                </a:solidFill>
                <a:latin typeface="Tele-GroteskNor"/>
              </a:rPr>
              <a:t>Lower Modulation = Higher Tx output power</a:t>
            </a:r>
          </a:p>
          <a:p>
            <a:pPr algn="just" defTabSz="1219084">
              <a:spcBef>
                <a:spcPct val="25000"/>
              </a:spcBef>
              <a:buSzPct val="100000"/>
              <a:defRPr/>
            </a:pPr>
            <a:r>
              <a:rPr lang="en-US" sz="1111" dirty="0">
                <a:solidFill>
                  <a:srgbClr val="374151"/>
                </a:solidFill>
                <a:latin typeface="Söhne"/>
              </a:rPr>
              <a:t>The more points in the constellation, the closer they are to each other, making them more susceptible to noise and interference.  A QPSK transmitter can use less power to achieve the same level of signal quality as 64QAM.</a:t>
            </a:r>
            <a:endParaRPr lang="en-GB" sz="1270" dirty="0">
              <a:solidFill>
                <a:srgbClr val="4B4B4B"/>
              </a:solidFill>
              <a:latin typeface="Tele-GroteskNor"/>
            </a:endParaRPr>
          </a:p>
        </p:txBody>
      </p:sp>
      <p:pic>
        <p:nvPicPr>
          <p:cNvPr id="4" name="Picture 3">
            <a:extLst>
              <a:ext uri="{FF2B5EF4-FFF2-40B4-BE49-F238E27FC236}">
                <a16:creationId xmlns:a16="http://schemas.microsoft.com/office/drawing/2014/main" id="{7C02FF28-FE1B-C9DD-45C7-67D6F4F4C75B}"/>
              </a:ext>
            </a:extLst>
          </p:cNvPr>
          <p:cNvPicPr>
            <a:picLocks noChangeAspect="1"/>
          </p:cNvPicPr>
          <p:nvPr/>
        </p:nvPicPr>
        <p:blipFill rotWithShape="1">
          <a:blip r:embed="rId5"/>
          <a:srcRect l="20437" t="55865" r="65973" b="22604"/>
          <a:stretch/>
        </p:blipFill>
        <p:spPr>
          <a:xfrm>
            <a:off x="5925283" y="2258014"/>
            <a:ext cx="1656878" cy="142530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a:extLst>
              <a:ext uri="{FF2B5EF4-FFF2-40B4-BE49-F238E27FC236}">
                <a16:creationId xmlns:a16="http://schemas.microsoft.com/office/drawing/2014/main" id="{ECAE3A71-C867-48D1-8E7E-5732DE50A08A}"/>
              </a:ext>
            </a:extLst>
          </p:cNvPr>
          <p:cNvSpPr/>
          <p:nvPr/>
        </p:nvSpPr>
        <p:spPr>
          <a:xfrm>
            <a:off x="5560307" y="1893867"/>
            <a:ext cx="3557592" cy="63362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pPr>
            <a:r>
              <a:rPr lang="en-GB" sz="1481" dirty="0">
                <a:solidFill>
                  <a:srgbClr val="E20074"/>
                </a:solidFill>
                <a:latin typeface="TeleGrotesk Headline Ultra" pitchFamily="2" charset="0"/>
              </a:rPr>
              <a:t>Modulation Vs Throughput:</a:t>
            </a:r>
            <a:endParaRPr lang="en-US" sz="1481" dirty="0">
              <a:solidFill>
                <a:srgbClr val="E20074"/>
              </a:solidFill>
              <a:latin typeface="TeleGrotesk Headline Ultra" pitchFamily="2" charset="0"/>
            </a:endParaRPr>
          </a:p>
        </p:txBody>
      </p:sp>
      <p:sp>
        <p:nvSpPr>
          <p:cNvPr id="10" name="TextBox 9">
            <a:extLst>
              <a:ext uri="{FF2B5EF4-FFF2-40B4-BE49-F238E27FC236}">
                <a16:creationId xmlns:a16="http://schemas.microsoft.com/office/drawing/2014/main" id="{8C41116D-19CC-CCD3-2366-53E4DAAA158C}"/>
              </a:ext>
            </a:extLst>
          </p:cNvPr>
          <p:cNvSpPr txBox="1"/>
          <p:nvPr/>
        </p:nvSpPr>
        <p:spPr bwMode="gray">
          <a:xfrm>
            <a:off x="8103689" y="2530472"/>
            <a:ext cx="3957519" cy="843372"/>
          </a:xfrm>
          <a:prstGeom prst="rect">
            <a:avLst/>
          </a:prstGeom>
          <a:noFill/>
          <a:ln w="19050">
            <a:noFill/>
            <a:miter lim="800000"/>
            <a:headEnd/>
            <a:tailEnd/>
          </a:ln>
        </p:spPr>
        <p:txBody>
          <a:bodyPr wrap="square">
            <a:spAutoFit/>
          </a:bodyPr>
          <a:lstStyle/>
          <a:p>
            <a:pPr indent="-342831" algn="just" defTabSz="1219084">
              <a:spcBef>
                <a:spcPct val="25000"/>
              </a:spcBef>
              <a:buSzPct val="100000"/>
              <a:buFont typeface="Arial" panose="020B0604020202020204" pitchFamily="34" charset="0"/>
              <a:buChar char="•"/>
              <a:defRPr/>
            </a:pPr>
            <a:r>
              <a:rPr lang="en-GB" sz="1270" dirty="0">
                <a:solidFill>
                  <a:srgbClr val="4B4B4B"/>
                </a:solidFill>
                <a:latin typeface="Tele-GroteskNor"/>
              </a:rPr>
              <a:t>Lower Modulation = Lower Throughput</a:t>
            </a:r>
          </a:p>
          <a:p>
            <a:pPr algn="just" defTabSz="1219084">
              <a:spcBef>
                <a:spcPct val="25000"/>
              </a:spcBef>
              <a:buSzPct val="100000"/>
              <a:defRPr/>
            </a:pPr>
            <a:r>
              <a:rPr lang="en-US" sz="1111" dirty="0">
                <a:solidFill>
                  <a:srgbClr val="374151"/>
                </a:solidFill>
                <a:latin typeface="Söhne"/>
              </a:rPr>
              <a:t>Higher order modulation schemes can transmit more data compared to QPSK systems because they encode more information in each symbol.</a:t>
            </a:r>
            <a:endParaRPr lang="en-GB" sz="1270" dirty="0">
              <a:solidFill>
                <a:srgbClr val="4B4B4B"/>
              </a:solidFill>
              <a:latin typeface="Tele-GroteskNor"/>
            </a:endParaRPr>
          </a:p>
        </p:txBody>
      </p:sp>
      <p:pic>
        <p:nvPicPr>
          <p:cNvPr id="11" name="Picture 10">
            <a:extLst>
              <a:ext uri="{FF2B5EF4-FFF2-40B4-BE49-F238E27FC236}">
                <a16:creationId xmlns:a16="http://schemas.microsoft.com/office/drawing/2014/main" id="{DC9B345C-F269-52F5-04A4-45885C61AD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41" y="3779803"/>
            <a:ext cx="3661172" cy="1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E94D8E8F-B33A-5FFF-524A-1B10BC638722}"/>
              </a:ext>
            </a:extLst>
          </p:cNvPr>
          <p:cNvSpPr/>
          <p:nvPr/>
        </p:nvSpPr>
        <p:spPr>
          <a:xfrm>
            <a:off x="5560887" y="3678879"/>
            <a:ext cx="3557592" cy="116937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pPr>
            <a:r>
              <a:rPr lang="en-GB" sz="1481" dirty="0">
                <a:solidFill>
                  <a:srgbClr val="E20074"/>
                </a:solidFill>
                <a:latin typeface="TeleGrotesk Headline Ultra" pitchFamily="2" charset="0"/>
              </a:rPr>
              <a:t>Modulation Vs Rx Sensitivity:</a:t>
            </a:r>
            <a:endParaRPr lang="en-US" sz="1481" dirty="0">
              <a:solidFill>
                <a:srgbClr val="E20074"/>
              </a:solidFill>
              <a:latin typeface="TeleGrotesk Headline Ultra" pitchFamily="2" charset="0"/>
            </a:endParaRPr>
          </a:p>
        </p:txBody>
      </p:sp>
      <p:pic>
        <p:nvPicPr>
          <p:cNvPr id="15" name="Picture 14">
            <a:extLst>
              <a:ext uri="{FF2B5EF4-FFF2-40B4-BE49-F238E27FC236}">
                <a16:creationId xmlns:a16="http://schemas.microsoft.com/office/drawing/2014/main" id="{5D166FAC-A0A0-D925-AB00-F603D09D4A6A}"/>
              </a:ext>
            </a:extLst>
          </p:cNvPr>
          <p:cNvPicPr>
            <a:picLocks noChangeAspect="1"/>
          </p:cNvPicPr>
          <p:nvPr/>
        </p:nvPicPr>
        <p:blipFill rotWithShape="1">
          <a:blip r:embed="rId7"/>
          <a:srcRect l="48965" t="30411" r="35007" b="45160"/>
          <a:stretch/>
        </p:blipFill>
        <p:spPr>
          <a:xfrm>
            <a:off x="5694223" y="4047469"/>
            <a:ext cx="2162526" cy="178966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extBox 15">
            <a:extLst>
              <a:ext uri="{FF2B5EF4-FFF2-40B4-BE49-F238E27FC236}">
                <a16:creationId xmlns:a16="http://schemas.microsoft.com/office/drawing/2014/main" id="{371B6EEA-B6BA-4E48-29E5-13AF161D2124}"/>
              </a:ext>
            </a:extLst>
          </p:cNvPr>
          <p:cNvSpPr txBox="1"/>
          <p:nvPr/>
        </p:nvSpPr>
        <p:spPr bwMode="gray">
          <a:xfrm>
            <a:off x="8136691" y="4366307"/>
            <a:ext cx="3957519" cy="1014317"/>
          </a:xfrm>
          <a:prstGeom prst="rect">
            <a:avLst/>
          </a:prstGeom>
          <a:noFill/>
          <a:ln w="19050">
            <a:noFill/>
            <a:miter lim="800000"/>
            <a:headEnd/>
            <a:tailEnd/>
          </a:ln>
        </p:spPr>
        <p:txBody>
          <a:bodyPr wrap="square">
            <a:spAutoFit/>
          </a:bodyPr>
          <a:lstStyle/>
          <a:p>
            <a:pPr indent="-342831" algn="just" defTabSz="1219084">
              <a:spcBef>
                <a:spcPct val="25000"/>
              </a:spcBef>
              <a:buSzPct val="100000"/>
              <a:buFont typeface="Arial" panose="020B0604020202020204" pitchFamily="34" charset="0"/>
              <a:buChar char="•"/>
              <a:defRPr/>
            </a:pPr>
            <a:r>
              <a:rPr lang="en-GB" sz="1270" dirty="0">
                <a:solidFill>
                  <a:srgbClr val="4B4B4B"/>
                </a:solidFill>
                <a:latin typeface="Tele-GroteskNor"/>
              </a:rPr>
              <a:t>Lower Modulation = Higher Rx Sensitivity</a:t>
            </a:r>
          </a:p>
          <a:p>
            <a:pPr algn="just" defTabSz="1219084">
              <a:spcBef>
                <a:spcPct val="25000"/>
              </a:spcBef>
              <a:buSzPct val="100000"/>
              <a:defRPr/>
            </a:pPr>
            <a:r>
              <a:rPr lang="en-US" sz="1111" dirty="0">
                <a:solidFill>
                  <a:srgbClr val="374151"/>
                </a:solidFill>
                <a:latin typeface="Söhne"/>
              </a:rPr>
              <a:t>As the constellation points get closer together, the receiver of a higher order modulation system becomes more sensitive to noise and interference. Low order systems can demodulate the signal at a lower SNR.</a:t>
            </a:r>
            <a:endParaRPr lang="en-GB" sz="1270" dirty="0">
              <a:solidFill>
                <a:srgbClr val="4B4B4B"/>
              </a:solidFill>
              <a:latin typeface="Tele-GroteskNor"/>
            </a:endParaRPr>
          </a:p>
        </p:txBody>
      </p:sp>
      <p:sp>
        <p:nvSpPr>
          <p:cNvPr id="24" name="TextBox 23">
            <a:extLst>
              <a:ext uri="{FF2B5EF4-FFF2-40B4-BE49-F238E27FC236}">
                <a16:creationId xmlns:a16="http://schemas.microsoft.com/office/drawing/2014/main" id="{621934F4-1D37-A3F4-BB46-98C783BF2F0F}"/>
              </a:ext>
            </a:extLst>
          </p:cNvPr>
          <p:cNvSpPr txBox="1"/>
          <p:nvPr/>
        </p:nvSpPr>
        <p:spPr bwMode="gray">
          <a:xfrm>
            <a:off x="249065" y="787311"/>
            <a:ext cx="4508982" cy="743537"/>
          </a:xfrm>
          <a:prstGeom prst="rect">
            <a:avLst/>
          </a:prstGeom>
          <a:noFill/>
          <a:ln w="19050">
            <a:noFill/>
            <a:miter lim="800000"/>
            <a:headEnd/>
            <a:tailEnd/>
          </a:ln>
        </p:spPr>
        <p:txBody>
          <a:bodyPr wrap="square">
            <a:spAutoFit/>
          </a:bodyPr>
          <a:lstStyle/>
          <a:p>
            <a:pPr algn="just" defTabSz="1219084">
              <a:spcBef>
                <a:spcPct val="25000"/>
              </a:spcBef>
              <a:buSzPct val="100000"/>
              <a:defRPr/>
            </a:pPr>
            <a:r>
              <a:rPr lang="en-US" sz="1058" dirty="0">
                <a:solidFill>
                  <a:srgbClr val="374151"/>
                </a:solidFill>
                <a:latin typeface="Söhne"/>
              </a:rPr>
              <a:t>QPSK uses a constellation with four points, representing different combinations of phase shifts. Higher order modulation, uses a constellation with many points, representing combinations of both phase and amplitude changes:</a:t>
            </a:r>
            <a:endParaRPr lang="en-GB" sz="1058" dirty="0">
              <a:solidFill>
                <a:srgbClr val="374151"/>
              </a:solidFill>
              <a:latin typeface="Söhne"/>
            </a:endParaRPr>
          </a:p>
        </p:txBody>
      </p:sp>
      <p:sp>
        <p:nvSpPr>
          <p:cNvPr id="19" name="Right Arrow 12">
            <a:extLst>
              <a:ext uri="{FF2B5EF4-FFF2-40B4-BE49-F238E27FC236}">
                <a16:creationId xmlns:a16="http://schemas.microsoft.com/office/drawing/2014/main" id="{10A0E1DB-21ED-ABF3-F459-E684DC3DF567}"/>
              </a:ext>
            </a:extLst>
          </p:cNvPr>
          <p:cNvSpPr/>
          <p:nvPr/>
        </p:nvSpPr>
        <p:spPr bwMode="gray">
          <a:xfrm>
            <a:off x="4722901" y="4723886"/>
            <a:ext cx="522314" cy="633628"/>
          </a:xfrm>
          <a:prstGeom prst="rightArrow">
            <a:avLst/>
          </a:prstGeom>
          <a:solidFill>
            <a:schemeClr val="tx2"/>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el-GR" sz="1905" dirty="0" err="1">
              <a:solidFill>
                <a:srgbClr val="4B4B4B"/>
              </a:solidFill>
              <a:cs typeface="Arial" charset="0"/>
            </a:endParaRPr>
          </a:p>
        </p:txBody>
      </p:sp>
      <p:sp>
        <p:nvSpPr>
          <p:cNvPr id="20" name="Right Arrow 12">
            <a:extLst>
              <a:ext uri="{FF2B5EF4-FFF2-40B4-BE49-F238E27FC236}">
                <a16:creationId xmlns:a16="http://schemas.microsoft.com/office/drawing/2014/main" id="{73692B1C-AD10-38BD-CE8F-F6D8F76998C3}"/>
              </a:ext>
            </a:extLst>
          </p:cNvPr>
          <p:cNvSpPr/>
          <p:nvPr/>
        </p:nvSpPr>
        <p:spPr bwMode="gray">
          <a:xfrm>
            <a:off x="4322013" y="2372712"/>
            <a:ext cx="522314" cy="633628"/>
          </a:xfrm>
          <a:prstGeom prst="rightArrow">
            <a:avLst/>
          </a:prstGeom>
          <a:solidFill>
            <a:schemeClr val="tx2"/>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el-GR" sz="1905" dirty="0" err="1">
              <a:solidFill>
                <a:srgbClr val="4B4B4B"/>
              </a:solidFill>
              <a:cs typeface="Arial" charset="0"/>
            </a:endParaRPr>
          </a:p>
        </p:txBody>
      </p:sp>
      <p:sp>
        <p:nvSpPr>
          <p:cNvPr id="3" name="Slide Number Placeholder 2">
            <a:extLst>
              <a:ext uri="{FF2B5EF4-FFF2-40B4-BE49-F238E27FC236}">
                <a16:creationId xmlns:a16="http://schemas.microsoft.com/office/drawing/2014/main" id="{A214B90B-BED3-89B8-0CA8-F025041E1143}"/>
              </a:ext>
            </a:extLst>
          </p:cNvPr>
          <p:cNvSpPr>
            <a:spLocks noGrp="1"/>
          </p:cNvSpPr>
          <p:nvPr>
            <p:ph type="sldNum" sz="quarter" idx="11"/>
          </p:nvPr>
        </p:nvSpPr>
        <p:spPr/>
        <p:txBody>
          <a:bodyPr/>
          <a:lstStyle/>
          <a:p>
            <a:fld id="{1E778BED-4F8F-4606-8DC9-6E6D9390CC01}" type="slidenum">
              <a:rPr lang="de-DE" noProof="0" smtClean="0"/>
              <a:pPr/>
              <a:t>14</a:t>
            </a:fld>
            <a:endParaRPr lang="de-DE" noProof="0"/>
          </a:p>
        </p:txBody>
      </p:sp>
    </p:spTree>
    <p:extLst>
      <p:ext uri="{BB962C8B-B14F-4D97-AF65-F5344CB8AC3E}">
        <p14:creationId xmlns:p14="http://schemas.microsoft.com/office/powerpoint/2010/main" val="20112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Transport QoS &amp; ACM Mechanism</a:t>
            </a:r>
            <a:endParaRPr lang="el-GR" dirty="0"/>
          </a:p>
        </p:txBody>
      </p:sp>
      <p:pic>
        <p:nvPicPr>
          <p:cNvPr id="3074" name="Picture 2"/>
          <p:cNvPicPr>
            <a:picLocks noChangeAspect="1" noChangeArrowheads="1"/>
          </p:cNvPicPr>
          <p:nvPr/>
        </p:nvPicPr>
        <p:blipFill>
          <a:blip r:embed="rId3" cstate="print"/>
          <a:srcRect/>
          <a:stretch>
            <a:fillRect/>
          </a:stretch>
        </p:blipFill>
        <p:spPr bwMode="auto">
          <a:xfrm>
            <a:off x="6972284" y="1735041"/>
            <a:ext cx="4240986" cy="315064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6"/>
          <p:cNvSpPr/>
          <p:nvPr/>
        </p:nvSpPr>
        <p:spPr>
          <a:xfrm>
            <a:off x="4162546" y="982299"/>
            <a:ext cx="3866906" cy="382034"/>
          </a:xfrm>
          <a:prstGeom prst="rect">
            <a:avLst/>
          </a:prstGeom>
          <a:noFill/>
          <a:ln>
            <a:noFill/>
          </a:ln>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algn="ctr" defTabSz="1219084" fontAlgn="base">
              <a:lnSpc>
                <a:spcPct val="150000"/>
              </a:lnSpc>
              <a:spcBef>
                <a:spcPct val="25000"/>
              </a:spcBef>
              <a:spcAft>
                <a:spcPct val="0"/>
              </a:spcAft>
              <a:buClr>
                <a:srgbClr val="E20074"/>
              </a:buClr>
              <a:buSzPct val="100000"/>
              <a:defRPr/>
            </a:pPr>
            <a:endParaRPr lang="en-US" sz="1600" b="1" dirty="0">
              <a:solidFill>
                <a:srgbClr val="E20074"/>
              </a:solidFill>
              <a:latin typeface="Tele-GroteskNor"/>
            </a:endParaRPr>
          </a:p>
        </p:txBody>
      </p:sp>
      <p:sp>
        <p:nvSpPr>
          <p:cNvPr id="8" name="Rectangle 7"/>
          <p:cNvSpPr/>
          <p:nvPr/>
        </p:nvSpPr>
        <p:spPr>
          <a:xfrm>
            <a:off x="7042000" y="1241085"/>
            <a:ext cx="6276054" cy="116937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defRPr/>
            </a:pPr>
            <a:r>
              <a:rPr lang="en-GB" sz="1481" dirty="0">
                <a:solidFill>
                  <a:srgbClr val="E20074"/>
                </a:solidFill>
                <a:latin typeface="TeleGrotesk Headline Ultra" pitchFamily="2" charset="0"/>
              </a:rPr>
              <a:t>Target Availability per Service type:</a:t>
            </a:r>
            <a:endParaRPr lang="en-US" sz="1481" dirty="0">
              <a:solidFill>
                <a:srgbClr val="E20074"/>
              </a:solidFill>
              <a:latin typeface="TeleGrotesk Headline Ultra" pitchFamily="2" charset="0"/>
            </a:endParaRPr>
          </a:p>
        </p:txBody>
      </p:sp>
      <p:sp>
        <p:nvSpPr>
          <p:cNvPr id="5" name="Right Arrow 12">
            <a:extLst>
              <a:ext uri="{FF2B5EF4-FFF2-40B4-BE49-F238E27FC236}">
                <a16:creationId xmlns:a16="http://schemas.microsoft.com/office/drawing/2014/main" id="{D5DA839C-125A-5A09-FB52-1AC3CCF7E5E4}"/>
              </a:ext>
            </a:extLst>
          </p:cNvPr>
          <p:cNvSpPr/>
          <p:nvPr/>
        </p:nvSpPr>
        <p:spPr bwMode="gray">
          <a:xfrm>
            <a:off x="5963747" y="2994909"/>
            <a:ext cx="522314" cy="633628"/>
          </a:xfrm>
          <a:prstGeom prst="rightArrow">
            <a:avLst/>
          </a:prstGeom>
          <a:solidFill>
            <a:schemeClr val="tx2"/>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el-GR" sz="1905" dirty="0" err="1">
              <a:solidFill>
                <a:srgbClr val="4B4B4B"/>
              </a:solidFill>
              <a:cs typeface="Arial" charset="0"/>
            </a:endParaRPr>
          </a:p>
        </p:txBody>
      </p:sp>
      <p:sp>
        <p:nvSpPr>
          <p:cNvPr id="6" name="Inhaltsplatzhalter 6">
            <a:extLst>
              <a:ext uri="{FF2B5EF4-FFF2-40B4-BE49-F238E27FC236}">
                <a16:creationId xmlns:a16="http://schemas.microsoft.com/office/drawing/2014/main" id="{5C6DBF86-C62A-C658-7DD9-C8982693634D}"/>
              </a:ext>
            </a:extLst>
          </p:cNvPr>
          <p:cNvSpPr txBox="1">
            <a:spLocks/>
          </p:cNvSpPr>
          <p:nvPr/>
        </p:nvSpPr>
        <p:spPr bwMode="gray">
          <a:xfrm>
            <a:off x="4667082" y="5758500"/>
            <a:ext cx="6711478" cy="762486"/>
          </a:xfrm>
          <a:prstGeom prst="roundRect">
            <a:avLst/>
          </a:prstGeom>
          <a:solidFill>
            <a:schemeClr val="tx2"/>
          </a:solidFill>
          <a:ln>
            <a:noFill/>
            <a:prstDash val="sysDash"/>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square" lIns="107994" tIns="71996" rIns="107994" bIns="71996" numCol="1" anchor="ctr" anchorCtr="0" compatLnSpc="1">
            <a:prstTxWarp prst="textNoShape">
              <a:avLst/>
            </a:prstTxWarp>
          </a:bodyPr>
          <a:lstStyle>
            <a:defPPr>
              <a:defRPr lang="el-GR"/>
            </a:defPPr>
            <a:lvl1pPr defTabSz="576226" fontAlgn="base">
              <a:lnSpc>
                <a:spcPct val="104000"/>
              </a:lnSpc>
              <a:spcBef>
                <a:spcPts val="1200"/>
              </a:spcBef>
              <a:spcAft>
                <a:spcPct val="0"/>
              </a:spcAft>
              <a:buClr>
                <a:schemeClr val="tx2"/>
              </a:buClr>
              <a:buFont typeface="Wingdings" pitchFamily="2" charset="2"/>
              <a:defRPr>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2000">
                <a:latin typeface="+mj-lt"/>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indent="-342831" algn="ctr" defTabSz="609705">
              <a:spcBef>
                <a:spcPct val="25000"/>
              </a:spcBef>
              <a:buClr>
                <a:srgbClr val="E20074"/>
              </a:buClr>
              <a:buSzPct val="100000"/>
              <a:defRPr/>
            </a:pPr>
            <a:endParaRPr lang="en-US" sz="1270" dirty="0">
              <a:solidFill>
                <a:srgbClr val="FFFFFF"/>
              </a:solidFill>
            </a:endParaRPr>
          </a:p>
          <a:p>
            <a:pPr indent="-342831" algn="ctr" defTabSz="609705">
              <a:spcBef>
                <a:spcPct val="25000"/>
              </a:spcBef>
              <a:buClr>
                <a:srgbClr val="E20074"/>
              </a:buClr>
              <a:buSzPct val="100000"/>
              <a:defRPr/>
            </a:pPr>
            <a:r>
              <a:rPr lang="en-US" sz="1270" dirty="0">
                <a:solidFill>
                  <a:srgbClr val="FFFFFF"/>
                </a:solidFill>
              </a:rPr>
              <a:t>Different modulation due to interference/weather conditions </a:t>
            </a:r>
            <a:r>
              <a:rPr lang="en-US" sz="1270" dirty="0">
                <a:solidFill>
                  <a:srgbClr val="FFFFFF"/>
                </a:solidFill>
                <a:sym typeface="Wingdings" pitchFamily="2" charset="2"/>
              </a:rPr>
              <a:t> </a:t>
            </a:r>
            <a:r>
              <a:rPr lang="en-US" sz="1270" dirty="0">
                <a:solidFill>
                  <a:srgbClr val="FFFFFF"/>
                </a:solidFill>
              </a:rPr>
              <a:t>different bandwidth/throughput</a:t>
            </a:r>
          </a:p>
          <a:p>
            <a:pPr indent="-342831" algn="ctr" defTabSz="609705">
              <a:spcBef>
                <a:spcPct val="25000"/>
              </a:spcBef>
              <a:buClr>
                <a:srgbClr val="E20074"/>
              </a:buClr>
              <a:buSzPct val="100000"/>
              <a:defRPr/>
            </a:pPr>
            <a:r>
              <a:rPr lang="en-US" sz="1270" dirty="0">
                <a:solidFill>
                  <a:srgbClr val="FFFFFF"/>
                </a:solidFill>
              </a:rPr>
              <a:t>Different services </a:t>
            </a:r>
            <a:r>
              <a:rPr lang="en-US" sz="1270" dirty="0">
                <a:solidFill>
                  <a:srgbClr val="FFFFFF"/>
                </a:solidFill>
                <a:sym typeface="Wingdings" pitchFamily="2" charset="2"/>
              </a:rPr>
              <a:t> </a:t>
            </a:r>
            <a:r>
              <a:rPr lang="en-US" sz="1270" dirty="0">
                <a:solidFill>
                  <a:srgbClr val="FFFFFF"/>
                </a:solidFill>
              </a:rPr>
              <a:t>different priorities</a:t>
            </a:r>
          </a:p>
          <a:p>
            <a:pPr indent="-342831" algn="ctr" defTabSz="609705">
              <a:spcBef>
                <a:spcPct val="25000"/>
              </a:spcBef>
              <a:buClr>
                <a:srgbClr val="E20074"/>
              </a:buClr>
              <a:buSzPct val="100000"/>
              <a:defRPr/>
            </a:pPr>
            <a:endParaRPr lang="en-US" sz="1270" dirty="0">
              <a:solidFill>
                <a:srgbClr val="FFFFFF"/>
              </a:solidFill>
            </a:endParaRPr>
          </a:p>
        </p:txBody>
      </p:sp>
      <p:pic>
        <p:nvPicPr>
          <p:cNvPr id="12" name="Picture 11" descr="http://localhost:7890/pages/30001536/02/30001536/02/resources/fd/topic/image/tc_rtn900_fd_0351_fig03.png">
            <a:extLst>
              <a:ext uri="{FF2B5EF4-FFF2-40B4-BE49-F238E27FC236}">
                <a16:creationId xmlns:a16="http://schemas.microsoft.com/office/drawing/2014/main" id="{B80F59DB-3DFC-DCB6-C567-7EE7926ABF8D}"/>
              </a:ext>
            </a:extLst>
          </p:cNvPr>
          <p:cNvPicPr/>
          <p:nvPr/>
        </p:nvPicPr>
        <p:blipFill>
          <a:blip r:embed="rId4" cstate="print"/>
          <a:srcRect/>
          <a:stretch>
            <a:fillRect/>
          </a:stretch>
        </p:blipFill>
        <p:spPr bwMode="auto">
          <a:xfrm>
            <a:off x="530550" y="3688607"/>
            <a:ext cx="4946974" cy="18478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Rectangle 12">
            <a:extLst>
              <a:ext uri="{FF2B5EF4-FFF2-40B4-BE49-F238E27FC236}">
                <a16:creationId xmlns:a16="http://schemas.microsoft.com/office/drawing/2014/main" id="{4C91967C-5DD3-078C-2B9F-5459CD23CD66}"/>
              </a:ext>
            </a:extLst>
          </p:cNvPr>
          <p:cNvSpPr/>
          <p:nvPr/>
        </p:nvSpPr>
        <p:spPr>
          <a:xfrm>
            <a:off x="483405" y="3222847"/>
            <a:ext cx="6276054" cy="116937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defRPr/>
            </a:pPr>
            <a:r>
              <a:rPr lang="en-GB" sz="1481" dirty="0">
                <a:solidFill>
                  <a:srgbClr val="E20074"/>
                </a:solidFill>
                <a:latin typeface="TeleGrotesk Headline Ultra" pitchFamily="2" charset="0"/>
              </a:rPr>
              <a:t>8 queues typically used on the radio equipment:</a:t>
            </a:r>
            <a:endParaRPr lang="en-US" sz="1481" dirty="0">
              <a:solidFill>
                <a:srgbClr val="E20074"/>
              </a:solidFill>
              <a:latin typeface="TeleGrotesk Headline Ultra" pitchFamily="2" charset="0"/>
            </a:endParaRPr>
          </a:p>
        </p:txBody>
      </p:sp>
      <p:pic>
        <p:nvPicPr>
          <p:cNvPr id="4" name="Picture 3" descr="SNAGHTML5a5eeb1">
            <a:extLst>
              <a:ext uri="{FF2B5EF4-FFF2-40B4-BE49-F238E27FC236}">
                <a16:creationId xmlns:a16="http://schemas.microsoft.com/office/drawing/2014/main" id="{A4AB732D-B5C2-E16D-4FA3-4B672E8A9087}"/>
              </a:ext>
            </a:extLst>
          </p:cNvPr>
          <p:cNvPicPr>
            <a:picLocks noChangeAspect="1"/>
          </p:cNvPicPr>
          <p:nvPr/>
        </p:nvPicPr>
        <p:blipFill>
          <a:blip r:embed="rId5" cstate="print"/>
          <a:srcRect/>
          <a:stretch>
            <a:fillRect/>
          </a:stretch>
        </p:blipFill>
        <p:spPr bwMode="auto">
          <a:xfrm>
            <a:off x="530550" y="1352400"/>
            <a:ext cx="4534857" cy="167970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a:extLst>
              <a:ext uri="{FF2B5EF4-FFF2-40B4-BE49-F238E27FC236}">
                <a16:creationId xmlns:a16="http://schemas.microsoft.com/office/drawing/2014/main" id="{C2C4E6C2-EF0A-C512-18D0-C604DDE18E33}"/>
              </a:ext>
            </a:extLst>
          </p:cNvPr>
          <p:cNvSpPr/>
          <p:nvPr/>
        </p:nvSpPr>
        <p:spPr>
          <a:xfrm>
            <a:off x="483405" y="892660"/>
            <a:ext cx="6276054" cy="116937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vert="horz" wrap="square" lIns="91426" tIns="45713" rIns="91426" bIns="45713" rtlCol="0" anchor="t" anchorCtr="0" compatLnSpc="1">
            <a:noAutofit/>
            <a:sp3d extrusionH="57150">
              <a:bevelT w="38100" h="38100"/>
            </a:sp3d>
          </a:bodyPr>
          <a:lstStyle/>
          <a:p>
            <a:pPr indent="-342831" defTabSz="1219084" fontAlgn="base">
              <a:lnSpc>
                <a:spcPct val="150000"/>
              </a:lnSpc>
              <a:spcBef>
                <a:spcPct val="25000"/>
              </a:spcBef>
              <a:spcAft>
                <a:spcPct val="0"/>
              </a:spcAft>
              <a:buClr>
                <a:srgbClr val="E20074"/>
              </a:buClr>
              <a:buSzPct val="100000"/>
              <a:defRPr/>
            </a:pPr>
            <a:r>
              <a:rPr lang="en-GB" sz="1481" dirty="0">
                <a:solidFill>
                  <a:srgbClr val="E20074"/>
                </a:solidFill>
                <a:latin typeface="TeleGrotesk Headline Ultra" pitchFamily="2" charset="0"/>
              </a:rPr>
              <a:t>WBH ≈ 50% of MBH last mile connectivity in DT networks:</a:t>
            </a:r>
            <a:endParaRPr lang="en-US" sz="1481" dirty="0">
              <a:solidFill>
                <a:srgbClr val="E20074"/>
              </a:solidFill>
              <a:latin typeface="TeleGrotesk Headline Ultra" pitchFamily="2" charset="0"/>
            </a:endParaRPr>
          </a:p>
        </p:txBody>
      </p:sp>
      <p:sp>
        <p:nvSpPr>
          <p:cNvPr id="3" name="TextBox 2">
            <a:extLst>
              <a:ext uri="{FF2B5EF4-FFF2-40B4-BE49-F238E27FC236}">
                <a16:creationId xmlns:a16="http://schemas.microsoft.com/office/drawing/2014/main" id="{6406B864-95F9-7B86-3A88-02F999BF1876}"/>
              </a:ext>
            </a:extLst>
          </p:cNvPr>
          <p:cNvSpPr txBox="1"/>
          <p:nvPr/>
        </p:nvSpPr>
        <p:spPr bwMode="gray">
          <a:xfrm>
            <a:off x="533400" y="6333067"/>
            <a:ext cx="0" cy="0"/>
          </a:xfrm>
          <a:prstGeom prst="rect">
            <a:avLst/>
          </a:prstGeom>
          <a:noFill/>
          <a:ln w="19050">
            <a:noFill/>
            <a:miter lim="800000"/>
            <a:headEnd/>
            <a:tailEnd/>
          </a:ln>
        </p:spPr>
        <p:txBody>
          <a:bodyPr vert="horz" wrap="none" lIns="72000" tIns="36000" rIns="72000" bIns="36000" numCol="1" rtlCol="0" anchor="t" anchorCtr="0" compatLnSpc="1">
            <a:prstTxWarp prst="textNoShape">
              <a:avLst/>
            </a:prstTxWarp>
            <a:noAutofit/>
          </a:bodyPr>
          <a:lstStyle/>
          <a:p>
            <a:pPr marL="0" indent="0">
              <a:buNone/>
            </a:pPr>
            <a:endParaRPr lang="en-SE" sz="1800" dirty="0" err="1"/>
          </a:p>
        </p:txBody>
      </p:sp>
      <p:sp>
        <p:nvSpPr>
          <p:cNvPr id="10" name="Slide Number Placeholder 9">
            <a:extLst>
              <a:ext uri="{FF2B5EF4-FFF2-40B4-BE49-F238E27FC236}">
                <a16:creationId xmlns:a16="http://schemas.microsoft.com/office/drawing/2014/main" id="{833CA25A-5BC6-ED30-2530-DACFF05132BA}"/>
              </a:ext>
            </a:extLst>
          </p:cNvPr>
          <p:cNvSpPr>
            <a:spLocks noGrp="1"/>
          </p:cNvSpPr>
          <p:nvPr>
            <p:ph type="sldNum" sz="quarter" idx="11"/>
          </p:nvPr>
        </p:nvSpPr>
        <p:spPr/>
        <p:txBody>
          <a:bodyPr/>
          <a:lstStyle/>
          <a:p>
            <a:fld id="{1E778BED-4F8F-4606-8DC9-6E6D9390CC01}" type="slidenum">
              <a:rPr lang="de-DE" noProof="0" smtClean="0"/>
              <a:pPr/>
              <a:t>15</a:t>
            </a:fld>
            <a:endParaRPr lang="de-DE" noProof="0"/>
          </a:p>
        </p:txBody>
      </p:sp>
    </p:spTree>
    <p:extLst>
      <p:ext uri="{BB962C8B-B14F-4D97-AF65-F5344CB8AC3E}">
        <p14:creationId xmlns:p14="http://schemas.microsoft.com/office/powerpoint/2010/main" val="17196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5642-DB44-CDC5-0798-F6914E447295}"/>
              </a:ext>
            </a:extLst>
          </p:cNvPr>
          <p:cNvSpPr>
            <a:spLocks noGrp="1"/>
          </p:cNvSpPr>
          <p:nvPr>
            <p:ph type="title"/>
          </p:nvPr>
        </p:nvSpPr>
        <p:spPr/>
        <p:txBody>
          <a:bodyPr/>
          <a:lstStyle/>
          <a:p>
            <a:r>
              <a:rPr lang="en-US" dirty="0"/>
              <a:t>Example from Service Types – QoS mapping</a:t>
            </a:r>
            <a:endParaRPr lang="el-GR" dirty="0"/>
          </a:p>
        </p:txBody>
      </p:sp>
      <p:sp>
        <p:nvSpPr>
          <p:cNvPr id="8" name="Inhaltsplatzhalter 6">
            <a:extLst>
              <a:ext uri="{FF2B5EF4-FFF2-40B4-BE49-F238E27FC236}">
                <a16:creationId xmlns:a16="http://schemas.microsoft.com/office/drawing/2014/main" id="{66631B4A-1F95-BD22-941D-922E32F3E50A}"/>
              </a:ext>
            </a:extLst>
          </p:cNvPr>
          <p:cNvSpPr txBox="1">
            <a:spLocks/>
          </p:cNvSpPr>
          <p:nvPr/>
        </p:nvSpPr>
        <p:spPr bwMode="gray">
          <a:xfrm>
            <a:off x="3324408" y="5724297"/>
            <a:ext cx="7817876" cy="690083"/>
          </a:xfrm>
          <a:prstGeom prst="roundRect">
            <a:avLst/>
          </a:prstGeom>
          <a:solidFill>
            <a:schemeClr val="tx2"/>
          </a:solidFill>
          <a:ln>
            <a:noFill/>
            <a:prstDash val="sysDash"/>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wrap="square" lIns="107994" tIns="71996" rIns="107994" bIns="71996" numCol="1" anchor="ctr" anchorCtr="0" compatLnSpc="1">
            <a:prstTxWarp prst="textNoShape">
              <a:avLst/>
            </a:prstTxWarp>
          </a:bodyPr>
          <a:lstStyle>
            <a:defPPr>
              <a:defRPr lang="el-GR"/>
            </a:defPPr>
            <a:lvl1pPr defTabSz="576226" fontAlgn="base">
              <a:lnSpc>
                <a:spcPct val="104000"/>
              </a:lnSpc>
              <a:spcBef>
                <a:spcPts val="1200"/>
              </a:spcBef>
              <a:spcAft>
                <a:spcPct val="0"/>
              </a:spcAft>
              <a:buClr>
                <a:schemeClr val="tx2"/>
              </a:buClr>
              <a:buFont typeface="Wingdings" pitchFamily="2" charset="2"/>
              <a:defRPr>
                <a:solidFill>
                  <a:srgbClr val="4B4B4B"/>
                </a:solidFill>
                <a:latin typeface="Tele-GroteskFet" pitchFamily="2" charset="0"/>
              </a:defRPr>
            </a:lvl1pPr>
            <a:lvl2pPr marL="1588" defTabSz="576226" fontAlgn="base">
              <a:lnSpc>
                <a:spcPct val="104000"/>
              </a:lnSpc>
              <a:spcBef>
                <a:spcPts val="300"/>
              </a:spcBef>
              <a:spcAft>
                <a:spcPct val="0"/>
              </a:spcAft>
              <a:buClr>
                <a:schemeClr val="tx2"/>
              </a:buClr>
              <a:buFont typeface="Wingdings" pitchFamily="2" charset="2"/>
              <a:defRPr>
                <a:solidFill>
                  <a:srgbClr val="4B4B4B"/>
                </a:solidFill>
              </a:defRPr>
            </a:lvl2pPr>
            <a:lvl3pPr marL="0" lvl="2" indent="0" algn="ctr" defTabSz="576226" fontAlgn="base">
              <a:lnSpc>
                <a:spcPct val="104000"/>
              </a:lnSpc>
              <a:spcBef>
                <a:spcPts val="300"/>
              </a:spcBef>
              <a:spcAft>
                <a:spcPct val="0"/>
              </a:spcAft>
              <a:buClr>
                <a:schemeClr val="tx2"/>
              </a:buClr>
              <a:buSzPct val="70000"/>
              <a:buFont typeface="Wingdings 2" panose="05020102010507070707" pitchFamily="18" charset="2"/>
              <a:buNone/>
              <a:defRPr sz="2000">
                <a:latin typeface="+mj-lt"/>
              </a:defRPr>
            </a:lvl3pPr>
            <a:lvl4pPr marL="444471" indent="-215886"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4pPr>
            <a:lvl5pPr marL="677820" indent="-231761" defTabSz="576226" fontAlgn="base">
              <a:lnSpc>
                <a:spcPct val="104000"/>
              </a:lnSpc>
              <a:spcBef>
                <a:spcPts val="0"/>
              </a:spcBef>
              <a:spcAft>
                <a:spcPct val="0"/>
              </a:spcAft>
              <a:buClr>
                <a:schemeClr val="tx1"/>
              </a:buClr>
              <a:buSzPct val="70000"/>
              <a:buFont typeface="Wingdings 2" panose="05020102010507070707" pitchFamily="18" charset="2"/>
              <a:buChar char="¡"/>
              <a:defRPr>
                <a:solidFill>
                  <a:srgbClr val="4B4B4B"/>
                </a:solidFill>
              </a:defRPr>
            </a:lvl5pPr>
            <a:lvl6pPr marL="2514440" indent="-228585" defTabSz="457171">
              <a:spcBef>
                <a:spcPct val="20000"/>
              </a:spcBef>
              <a:buFont typeface="Arial"/>
              <a:buChar char="•"/>
              <a:defRPr sz="2000"/>
            </a:lvl6pPr>
            <a:lvl7pPr marL="2971609" indent="-228585" defTabSz="457171">
              <a:spcBef>
                <a:spcPct val="20000"/>
              </a:spcBef>
              <a:buFont typeface="Arial"/>
              <a:buChar char="•"/>
              <a:defRPr sz="2000"/>
            </a:lvl7pPr>
            <a:lvl8pPr marL="3428780" indent="-228585" defTabSz="457171">
              <a:spcBef>
                <a:spcPct val="20000"/>
              </a:spcBef>
              <a:buFont typeface="Arial"/>
              <a:buChar char="•"/>
              <a:defRPr sz="2000"/>
            </a:lvl8pPr>
            <a:lvl9pPr marL="3885951" indent="-228585" defTabSz="457171">
              <a:spcBef>
                <a:spcPct val="20000"/>
              </a:spcBef>
              <a:buFont typeface="Arial"/>
              <a:buChar char="•"/>
              <a:defRPr sz="2000"/>
            </a:lvl9pPr>
          </a:lstStyle>
          <a:p>
            <a:pPr indent="-342831" algn="ctr" defTabSz="609705">
              <a:spcBef>
                <a:spcPct val="25000"/>
              </a:spcBef>
              <a:buClr>
                <a:srgbClr val="E20074"/>
              </a:buClr>
              <a:buSzPct val="100000"/>
              <a:defRPr/>
            </a:pPr>
            <a:r>
              <a:rPr lang="en-US" sz="1270" dirty="0">
                <a:solidFill>
                  <a:srgbClr val="FFFFFF"/>
                </a:solidFill>
              </a:rPr>
              <a:t>Services have different characteristics, requirements &amp; classification but EVERY TYPE OF SERVICE IS IMPORTANT </a:t>
            </a:r>
          </a:p>
        </p:txBody>
      </p:sp>
      <p:pic>
        <p:nvPicPr>
          <p:cNvPr id="6" name="Grafik 3">
            <a:extLst>
              <a:ext uri="{FF2B5EF4-FFF2-40B4-BE49-F238E27FC236}">
                <a16:creationId xmlns:a16="http://schemas.microsoft.com/office/drawing/2014/main" id="{9EE5FA0D-646F-4119-B1C5-C5867DD9BDC9}"/>
              </a:ext>
            </a:extLst>
          </p:cNvPr>
          <p:cNvPicPr>
            <a:picLocks noChangeAspect="1"/>
          </p:cNvPicPr>
          <p:nvPr/>
        </p:nvPicPr>
        <p:blipFill>
          <a:blip r:embed="rId2"/>
          <a:stretch>
            <a:fillRect/>
          </a:stretch>
        </p:blipFill>
        <p:spPr>
          <a:xfrm>
            <a:off x="6899342" y="1399397"/>
            <a:ext cx="4433075" cy="347783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itle 1">
            <a:extLst>
              <a:ext uri="{FF2B5EF4-FFF2-40B4-BE49-F238E27FC236}">
                <a16:creationId xmlns:a16="http://schemas.microsoft.com/office/drawing/2014/main" id="{2D960225-370F-4A98-6C34-1BAF69E3C8D9}"/>
              </a:ext>
            </a:extLst>
          </p:cNvPr>
          <p:cNvSpPr txBox="1">
            <a:spLocks/>
          </p:cNvSpPr>
          <p:nvPr/>
        </p:nvSpPr>
        <p:spPr bwMode="gray">
          <a:xfrm>
            <a:off x="342837" y="833287"/>
            <a:ext cx="11504128" cy="5333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t" anchorCtr="0" compatLnSpc="1">
            <a:prstTxWarp prst="textNoShape">
              <a:avLst/>
            </a:prstTxWarp>
            <a:noAutofit/>
          </a:bodyPr>
          <a:lstStyle>
            <a:lvl1pPr marL="0" indent="0" algn="l" defTabSz="457322" rtl="0" eaLnBrk="1" fontAlgn="base" hangingPunct="1">
              <a:lnSpc>
                <a:spcPct val="90000"/>
              </a:lnSpc>
              <a:spcBef>
                <a:spcPts val="0"/>
              </a:spcBef>
              <a:spcAft>
                <a:spcPct val="0"/>
              </a:spcAft>
              <a:defRPr lang="de-DE" sz="3200" kern="1200">
                <a:solidFill>
                  <a:schemeClr val="tx2"/>
                </a:solidFill>
                <a:latin typeface="TeleGrotesk Headline Ultra" pitchFamily="2" charset="0"/>
                <a:ea typeface="+mj-ea"/>
                <a:cs typeface="TeleGrotesk Headline Ultra" pitchFamily="2" charset="0"/>
              </a:defRPr>
            </a:lvl1pPr>
            <a:lvl2pPr algn="l" defTabSz="576226" rtl="0" eaLnBrk="1" fontAlgn="base" hangingPunct="1">
              <a:lnSpc>
                <a:spcPct val="90000"/>
              </a:lnSpc>
              <a:spcBef>
                <a:spcPct val="0"/>
              </a:spcBef>
              <a:spcAft>
                <a:spcPct val="0"/>
              </a:spcAft>
              <a:defRPr sz="3700">
                <a:solidFill>
                  <a:schemeClr val="tx2"/>
                </a:solidFill>
                <a:latin typeface="Tele-GroteskUlt" pitchFamily="2" charset="0"/>
              </a:defRPr>
            </a:lvl2pPr>
            <a:lvl3pPr algn="l" defTabSz="576226" rtl="0" eaLnBrk="1" fontAlgn="base" hangingPunct="1">
              <a:lnSpc>
                <a:spcPct val="90000"/>
              </a:lnSpc>
              <a:spcBef>
                <a:spcPct val="0"/>
              </a:spcBef>
              <a:spcAft>
                <a:spcPct val="0"/>
              </a:spcAft>
              <a:defRPr sz="3700">
                <a:solidFill>
                  <a:schemeClr val="tx2"/>
                </a:solidFill>
                <a:latin typeface="Tele-GroteskUlt" pitchFamily="2" charset="0"/>
              </a:defRPr>
            </a:lvl3pPr>
            <a:lvl4pPr algn="l" defTabSz="576226" rtl="0" eaLnBrk="1" fontAlgn="base" hangingPunct="1">
              <a:lnSpc>
                <a:spcPct val="90000"/>
              </a:lnSpc>
              <a:spcBef>
                <a:spcPct val="0"/>
              </a:spcBef>
              <a:spcAft>
                <a:spcPct val="0"/>
              </a:spcAft>
              <a:defRPr sz="3700">
                <a:solidFill>
                  <a:schemeClr val="tx2"/>
                </a:solidFill>
                <a:latin typeface="Tele-GroteskUlt" pitchFamily="2" charset="0"/>
              </a:defRPr>
            </a:lvl4pPr>
            <a:lvl5pPr algn="l" defTabSz="576226" rtl="0" eaLnBrk="1" fontAlgn="base" hangingPunct="1">
              <a:lnSpc>
                <a:spcPct val="90000"/>
              </a:lnSpc>
              <a:spcBef>
                <a:spcPct val="0"/>
              </a:spcBef>
              <a:spcAft>
                <a:spcPct val="0"/>
              </a:spcAft>
              <a:defRPr sz="3700">
                <a:solidFill>
                  <a:schemeClr val="tx2"/>
                </a:solidFill>
                <a:latin typeface="Tele-GroteskUlt" pitchFamily="2" charset="0"/>
              </a:defRPr>
            </a:lvl5pPr>
            <a:lvl6pPr marL="457171" algn="l" defTabSz="576226" rtl="0" eaLnBrk="1" fontAlgn="base" hangingPunct="1">
              <a:lnSpc>
                <a:spcPct val="90000"/>
              </a:lnSpc>
              <a:spcBef>
                <a:spcPct val="0"/>
              </a:spcBef>
              <a:spcAft>
                <a:spcPct val="0"/>
              </a:spcAft>
              <a:defRPr sz="3700">
                <a:solidFill>
                  <a:schemeClr val="tx2"/>
                </a:solidFill>
                <a:latin typeface="Tele-GroteskUlt" pitchFamily="2" charset="0"/>
              </a:defRPr>
            </a:lvl6pPr>
            <a:lvl7pPr marL="914342" algn="l" defTabSz="576226" rtl="0" eaLnBrk="1" fontAlgn="base" hangingPunct="1">
              <a:lnSpc>
                <a:spcPct val="90000"/>
              </a:lnSpc>
              <a:spcBef>
                <a:spcPct val="0"/>
              </a:spcBef>
              <a:spcAft>
                <a:spcPct val="0"/>
              </a:spcAft>
              <a:defRPr sz="3700">
                <a:solidFill>
                  <a:schemeClr val="tx2"/>
                </a:solidFill>
                <a:latin typeface="Tele-GroteskUlt" pitchFamily="2" charset="0"/>
              </a:defRPr>
            </a:lvl7pPr>
            <a:lvl8pPr marL="1371513" algn="l" defTabSz="576226" rtl="0" eaLnBrk="1" fontAlgn="base" hangingPunct="1">
              <a:lnSpc>
                <a:spcPct val="90000"/>
              </a:lnSpc>
              <a:spcBef>
                <a:spcPct val="0"/>
              </a:spcBef>
              <a:spcAft>
                <a:spcPct val="0"/>
              </a:spcAft>
              <a:defRPr sz="3700">
                <a:solidFill>
                  <a:schemeClr val="tx2"/>
                </a:solidFill>
                <a:latin typeface="Tele-GroteskUlt" pitchFamily="2" charset="0"/>
              </a:defRPr>
            </a:lvl8pPr>
            <a:lvl9pPr marL="1828683" algn="l" defTabSz="576226" rtl="0" eaLnBrk="1" fontAlgn="base" hangingPunct="1">
              <a:lnSpc>
                <a:spcPct val="90000"/>
              </a:lnSpc>
              <a:spcBef>
                <a:spcPct val="0"/>
              </a:spcBef>
              <a:spcAft>
                <a:spcPct val="0"/>
              </a:spcAft>
              <a:defRPr sz="3700">
                <a:solidFill>
                  <a:schemeClr val="tx2"/>
                </a:solidFill>
                <a:latin typeface="Tele-GroteskUlt" pitchFamily="2" charset="0"/>
              </a:defRPr>
            </a:lvl9pPr>
          </a:lstStyle>
          <a:p>
            <a:pPr defTabSz="483892"/>
            <a:r>
              <a:rPr lang="en-US" sz="1693" dirty="0">
                <a:solidFill>
                  <a:srgbClr val="E20074"/>
                </a:solidFill>
              </a:rPr>
              <a:t>Radio Access services QoS mapping on Transport Network</a:t>
            </a:r>
            <a:endParaRPr lang="el-GR" sz="1693" dirty="0">
              <a:solidFill>
                <a:srgbClr val="E20074"/>
              </a:solidFill>
            </a:endParaRPr>
          </a:p>
        </p:txBody>
      </p:sp>
      <p:sp>
        <p:nvSpPr>
          <p:cNvPr id="13" name="Right Arrow 12">
            <a:extLst>
              <a:ext uri="{FF2B5EF4-FFF2-40B4-BE49-F238E27FC236}">
                <a16:creationId xmlns:a16="http://schemas.microsoft.com/office/drawing/2014/main" id="{6A8FD95D-150F-6D36-B8FA-CA29F712B496}"/>
              </a:ext>
            </a:extLst>
          </p:cNvPr>
          <p:cNvSpPr/>
          <p:nvPr/>
        </p:nvSpPr>
        <p:spPr bwMode="gray">
          <a:xfrm>
            <a:off x="6300139" y="2611725"/>
            <a:ext cx="522314" cy="633628"/>
          </a:xfrm>
          <a:prstGeom prst="rightArrow">
            <a:avLst/>
          </a:prstGeom>
          <a:solidFill>
            <a:schemeClr val="tx2"/>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6186" tIns="76186" rIns="76186" bIns="76186" rtlCol="0" anchor="ctr"/>
          <a:lstStyle/>
          <a:p>
            <a:pPr indent="3359" algn="ctr" defTabSz="483862" fontAlgn="base">
              <a:lnSpc>
                <a:spcPct val="104000"/>
              </a:lnSpc>
              <a:spcBef>
                <a:spcPct val="25000"/>
              </a:spcBef>
              <a:spcAft>
                <a:spcPct val="0"/>
              </a:spcAft>
              <a:buClr>
                <a:srgbClr val="E20074"/>
              </a:buClr>
              <a:buSzPct val="75000"/>
            </a:pPr>
            <a:endParaRPr lang="el-GR" sz="1905" dirty="0" err="1">
              <a:solidFill>
                <a:srgbClr val="4B4B4B"/>
              </a:solidFill>
              <a:cs typeface="Arial" charset="0"/>
            </a:endParaRPr>
          </a:p>
        </p:txBody>
      </p:sp>
      <p:pic>
        <p:nvPicPr>
          <p:cNvPr id="5" name="Picture 4">
            <a:extLst>
              <a:ext uri="{FF2B5EF4-FFF2-40B4-BE49-F238E27FC236}">
                <a16:creationId xmlns:a16="http://schemas.microsoft.com/office/drawing/2014/main" id="{E788BBE5-F1B4-83F0-BB4B-F0E04BFCEECA}"/>
              </a:ext>
            </a:extLst>
          </p:cNvPr>
          <p:cNvPicPr>
            <a:picLocks noChangeAspect="1"/>
          </p:cNvPicPr>
          <p:nvPr/>
        </p:nvPicPr>
        <p:blipFill rotWithShape="1">
          <a:blip r:embed="rId3"/>
          <a:srcRect l="1102" t="26699" r="50000" b="8683"/>
          <a:stretch/>
        </p:blipFill>
        <p:spPr>
          <a:xfrm>
            <a:off x="201648" y="1171618"/>
            <a:ext cx="5961615" cy="4290213"/>
          </a:xfrm>
          <a:prstGeom prst="rect">
            <a:avLst/>
          </a:prstGeom>
          <a:ln>
            <a:noFill/>
          </a:ln>
          <a:effectLst>
            <a:outerShdw blurRad="225425" dist="50800" dir="5220000" algn="ctr">
              <a:srgbClr val="000000">
                <a:alpha val="33000"/>
              </a:srgbClr>
            </a:outerShdw>
          </a:effectLst>
        </p:spPr>
      </p:pic>
      <p:sp>
        <p:nvSpPr>
          <p:cNvPr id="3" name="Slide Number Placeholder 2">
            <a:extLst>
              <a:ext uri="{FF2B5EF4-FFF2-40B4-BE49-F238E27FC236}">
                <a16:creationId xmlns:a16="http://schemas.microsoft.com/office/drawing/2014/main" id="{C60B7EFE-22A8-D595-9C22-FFE970071810}"/>
              </a:ext>
            </a:extLst>
          </p:cNvPr>
          <p:cNvSpPr>
            <a:spLocks noGrp="1"/>
          </p:cNvSpPr>
          <p:nvPr>
            <p:ph type="sldNum" sz="quarter" idx="11"/>
          </p:nvPr>
        </p:nvSpPr>
        <p:spPr/>
        <p:txBody>
          <a:bodyPr/>
          <a:lstStyle/>
          <a:p>
            <a:fld id="{1E778BED-4F8F-4606-8DC9-6E6D9390CC01}" type="slidenum">
              <a:rPr lang="de-DE" noProof="0" smtClean="0"/>
              <a:pPr/>
              <a:t>16</a:t>
            </a:fld>
            <a:endParaRPr lang="de-DE" noProof="0"/>
          </a:p>
        </p:txBody>
      </p:sp>
    </p:spTree>
    <p:extLst>
      <p:ext uri="{BB962C8B-B14F-4D97-AF65-F5344CB8AC3E}">
        <p14:creationId xmlns:p14="http://schemas.microsoft.com/office/powerpoint/2010/main" val="6101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89D1-5CD2-38B6-7E1D-5A65AC28BD31}"/>
              </a:ext>
            </a:extLst>
          </p:cNvPr>
          <p:cNvSpPr>
            <a:spLocks noGrp="1"/>
          </p:cNvSpPr>
          <p:nvPr>
            <p:ph type="title"/>
          </p:nvPr>
        </p:nvSpPr>
        <p:spPr/>
        <p:txBody>
          <a:bodyPr/>
          <a:lstStyle/>
          <a:p>
            <a:r>
              <a:rPr lang="x-none" dirty="0"/>
              <a:t>Interference </a:t>
            </a:r>
            <a:r>
              <a:rPr lang="it-IT" dirty="0"/>
              <a:t>vs PLR </a:t>
            </a:r>
            <a:r>
              <a:rPr lang="x-none" dirty="0"/>
              <a:t>example</a:t>
            </a:r>
          </a:p>
        </p:txBody>
      </p:sp>
      <p:sp>
        <p:nvSpPr>
          <p:cNvPr id="3" name="Content Placeholder 2">
            <a:extLst>
              <a:ext uri="{FF2B5EF4-FFF2-40B4-BE49-F238E27FC236}">
                <a16:creationId xmlns:a16="http://schemas.microsoft.com/office/drawing/2014/main" id="{12D87762-E357-BAFA-4726-620152022CF0}"/>
              </a:ext>
            </a:extLst>
          </p:cNvPr>
          <p:cNvSpPr>
            <a:spLocks noGrp="1"/>
          </p:cNvSpPr>
          <p:nvPr>
            <p:ph idx="1"/>
          </p:nvPr>
        </p:nvSpPr>
        <p:spPr>
          <a:xfrm>
            <a:off x="838200" y="1825625"/>
            <a:ext cx="5644896" cy="4351338"/>
          </a:xfrm>
        </p:spPr>
        <p:txBody>
          <a:bodyPr/>
          <a:lstStyle/>
          <a:p>
            <a:r>
              <a:rPr lang="en-GB" sz="2200" dirty="0"/>
              <a:t>Example figures related to PLR targets</a:t>
            </a:r>
          </a:p>
          <a:p>
            <a:pPr lvl="1"/>
            <a:r>
              <a:rPr lang="en-GB" sz="1800" dirty="0"/>
              <a:t>Assuming average packet length of 1200 bytes (typical in data networks today)</a:t>
            </a:r>
          </a:p>
          <a:p>
            <a:pPr lvl="1"/>
            <a:r>
              <a:rPr lang="en-GB" sz="1800" dirty="0"/>
              <a:t>Assuming MW link speed of 1 Gbps (112 MHz channel, 1024QAM)</a:t>
            </a:r>
          </a:p>
          <a:p>
            <a:pPr lvl="1"/>
            <a:r>
              <a:rPr lang="en-GB" sz="1800" dirty="0"/>
              <a:t>There will be more than 104k (1E+5) packets flowing on the link every second</a:t>
            </a:r>
          </a:p>
          <a:p>
            <a:pPr lvl="1"/>
            <a:r>
              <a:rPr lang="en-GB" sz="1800" dirty="0"/>
              <a:t>If PLR sampling (counter) period is 10s (typically is 5 to 15 sec on equipment)</a:t>
            </a:r>
          </a:p>
          <a:p>
            <a:pPr lvl="1"/>
            <a:r>
              <a:rPr lang="en-GB" sz="1800" dirty="0"/>
              <a:t>PLR target &lt; 1E-5 means less than 10 packet losses every 10 second</a:t>
            </a:r>
          </a:p>
          <a:p>
            <a:r>
              <a:rPr lang="en-GB" sz="2200" dirty="0"/>
              <a:t>Result</a:t>
            </a:r>
          </a:p>
          <a:p>
            <a:pPr lvl="1"/>
            <a:r>
              <a:rPr lang="en-GB" sz="1800" dirty="0"/>
              <a:t>indicates that 1 interference burst per second</a:t>
            </a:r>
          </a:p>
          <a:p>
            <a:pPr lvl="1"/>
            <a:r>
              <a:rPr lang="en-GB" sz="1800" dirty="0"/>
              <a:t>could be sufficient to fail PLR &lt; 1E-5</a:t>
            </a:r>
          </a:p>
          <a:p>
            <a:endParaRPr lang="x-none" dirty="0"/>
          </a:p>
        </p:txBody>
      </p:sp>
      <p:pic>
        <p:nvPicPr>
          <p:cNvPr id="4" name="Picture 3">
            <a:extLst>
              <a:ext uri="{FF2B5EF4-FFF2-40B4-BE49-F238E27FC236}">
                <a16:creationId xmlns:a16="http://schemas.microsoft.com/office/drawing/2014/main" id="{AC29F0B0-52F2-6377-63FC-26451F3B60D5}"/>
              </a:ext>
            </a:extLst>
          </p:cNvPr>
          <p:cNvPicPr>
            <a:picLocks noChangeAspect="1"/>
          </p:cNvPicPr>
          <p:nvPr/>
        </p:nvPicPr>
        <p:blipFill>
          <a:blip r:embed="rId2"/>
          <a:stretch>
            <a:fillRect/>
          </a:stretch>
        </p:blipFill>
        <p:spPr>
          <a:xfrm>
            <a:off x="7496343" y="2520569"/>
            <a:ext cx="3064966" cy="1179576"/>
          </a:xfrm>
          <a:prstGeom prst="rect">
            <a:avLst/>
          </a:prstGeom>
        </p:spPr>
      </p:pic>
      <p:sp>
        <p:nvSpPr>
          <p:cNvPr id="5" name="Arrow: Right 4">
            <a:extLst>
              <a:ext uri="{FF2B5EF4-FFF2-40B4-BE49-F238E27FC236}">
                <a16:creationId xmlns:a16="http://schemas.microsoft.com/office/drawing/2014/main" id="{C3F768E1-A386-8A87-6FFA-9CC20F03F70B}"/>
              </a:ext>
            </a:extLst>
          </p:cNvPr>
          <p:cNvSpPr/>
          <p:nvPr/>
        </p:nvSpPr>
        <p:spPr>
          <a:xfrm>
            <a:off x="6741438" y="2987976"/>
            <a:ext cx="399751" cy="154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10D56F4-415C-B44C-B058-08183E8C9A1C}"/>
              </a:ext>
            </a:extLst>
          </p:cNvPr>
          <p:cNvSpPr>
            <a:spLocks noGrp="1"/>
          </p:cNvSpPr>
          <p:nvPr>
            <p:ph type="sldNum" sz="quarter" idx="12"/>
          </p:nvPr>
        </p:nvSpPr>
        <p:spPr/>
        <p:txBody>
          <a:bodyPr/>
          <a:lstStyle/>
          <a:p>
            <a:fld id="{6D6A4E2F-8B1A-5E4A-8FC2-2AD293206885}" type="slidenum">
              <a:rPr lang="x-none" smtClean="0"/>
              <a:t>17</a:t>
            </a:fld>
            <a:endParaRPr lang="x-none"/>
          </a:p>
        </p:txBody>
      </p:sp>
    </p:spTree>
    <p:extLst>
      <p:ext uri="{BB962C8B-B14F-4D97-AF65-F5344CB8AC3E}">
        <p14:creationId xmlns:p14="http://schemas.microsoft.com/office/powerpoint/2010/main" val="215905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A8F8-39FD-7AB8-998D-71230444DBDE}"/>
              </a:ext>
            </a:extLst>
          </p:cNvPr>
          <p:cNvSpPr>
            <a:spLocks noGrp="1"/>
          </p:cNvSpPr>
          <p:nvPr>
            <p:ph type="title"/>
          </p:nvPr>
        </p:nvSpPr>
        <p:spPr/>
        <p:txBody>
          <a:bodyPr/>
          <a:lstStyle/>
          <a:p>
            <a:r>
              <a:rPr lang="en-SE" dirty="0"/>
              <a:t>Agenda</a:t>
            </a:r>
          </a:p>
        </p:txBody>
      </p:sp>
      <p:sp>
        <p:nvSpPr>
          <p:cNvPr id="3" name="Content Placeholder 2">
            <a:extLst>
              <a:ext uri="{FF2B5EF4-FFF2-40B4-BE49-F238E27FC236}">
                <a16:creationId xmlns:a16="http://schemas.microsoft.com/office/drawing/2014/main" id="{FCA704A0-FA60-208D-C7E0-FC15DFDDD143}"/>
              </a:ext>
            </a:extLst>
          </p:cNvPr>
          <p:cNvSpPr>
            <a:spLocks noGrp="1"/>
          </p:cNvSpPr>
          <p:nvPr>
            <p:ph idx="1"/>
          </p:nvPr>
        </p:nvSpPr>
        <p:spPr/>
        <p:txBody>
          <a:bodyPr vert="horz" lIns="91440" tIns="45720" rIns="91440" bIns="45720" rtlCol="0">
            <a:noAutofit/>
          </a:bodyPr>
          <a:lstStyle/>
          <a:p>
            <a:pPr marL="342900" indent="-342900"/>
            <a:r>
              <a:rPr lang="en-US" sz="1800" dirty="0"/>
              <a:t>Background</a:t>
            </a:r>
          </a:p>
          <a:p>
            <a:pPr marL="342900" indent="-342900"/>
            <a:r>
              <a:rPr lang="en-US" sz="1800" dirty="0"/>
              <a:t>How are typical backhaul links planned? </a:t>
            </a:r>
          </a:p>
          <a:p>
            <a:pPr marL="342900" indent="-342900"/>
            <a:r>
              <a:rPr lang="en-US" sz="1800" dirty="0"/>
              <a:t>Statistics on usage of ACM and ATPC</a:t>
            </a:r>
          </a:p>
          <a:p>
            <a:pPr marL="342900" indent="-342900"/>
            <a:r>
              <a:rPr lang="en-SE" sz="1800" dirty="0"/>
              <a:t>Effects of propagation fading and interference</a:t>
            </a:r>
          </a:p>
          <a:p>
            <a:pPr marL="342900" indent="-342900"/>
            <a:r>
              <a:rPr lang="en-US" sz="1800" dirty="0"/>
              <a:t>Consequences on the link if ACM and higher order modulations are not protected from interference</a:t>
            </a:r>
          </a:p>
          <a:p>
            <a:pPr marL="342900" indent="-342900"/>
            <a:r>
              <a:rPr lang="en-US" sz="1800" dirty="0"/>
              <a:t>Consequences on the whole network if  ACM and higher order modulations are not available</a:t>
            </a:r>
          </a:p>
          <a:p>
            <a:pPr marL="342900" indent="-342900"/>
            <a:r>
              <a:rPr lang="en-US" sz="1800" dirty="0"/>
              <a:t>What is an acceptable Packet Loss Ratio?</a:t>
            </a:r>
          </a:p>
          <a:p>
            <a:pPr marL="342900" indent="-342900"/>
            <a:r>
              <a:rPr lang="en-US" sz="1800" dirty="0"/>
              <a:t>Use of performance metrics for network maintenance </a:t>
            </a:r>
          </a:p>
          <a:p>
            <a:pPr marL="342900" indent="-342900"/>
            <a:r>
              <a:rPr lang="en-SE" sz="1800" dirty="0"/>
              <a:t>Conclusions</a:t>
            </a:r>
            <a:endParaRPr lang="en-US" sz="1800" dirty="0"/>
          </a:p>
          <a:p>
            <a:pPr marL="342900" indent="-342900"/>
            <a:endParaRPr lang="en-US" sz="1800" dirty="0"/>
          </a:p>
          <a:p>
            <a:pPr marL="342900" indent="-342900"/>
            <a:endParaRPr lang="en-SE" sz="1800" dirty="0"/>
          </a:p>
        </p:txBody>
      </p:sp>
      <p:sp>
        <p:nvSpPr>
          <p:cNvPr id="5" name="Slide Number Placeholder 4">
            <a:extLst>
              <a:ext uri="{FF2B5EF4-FFF2-40B4-BE49-F238E27FC236}">
                <a16:creationId xmlns:a16="http://schemas.microsoft.com/office/drawing/2014/main" id="{54E18753-FB1F-45F9-ECE5-98ABCE52432C}"/>
              </a:ext>
            </a:extLst>
          </p:cNvPr>
          <p:cNvSpPr>
            <a:spLocks noGrp="1"/>
          </p:cNvSpPr>
          <p:nvPr>
            <p:ph type="sldNum" sz="quarter" idx="12"/>
          </p:nvPr>
        </p:nvSpPr>
        <p:spPr/>
        <p:txBody>
          <a:bodyPr/>
          <a:lstStyle/>
          <a:p>
            <a:fld id="{6D6A4E2F-8B1A-5E4A-8FC2-2AD293206885}" type="slidenum">
              <a:rPr lang="en-SE" smtClean="0"/>
              <a:t>2</a:t>
            </a:fld>
            <a:endParaRPr lang="en-SE"/>
          </a:p>
        </p:txBody>
      </p:sp>
    </p:spTree>
    <p:extLst>
      <p:ext uri="{BB962C8B-B14F-4D97-AF65-F5344CB8AC3E}">
        <p14:creationId xmlns:p14="http://schemas.microsoft.com/office/powerpoint/2010/main" val="186613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A0CA-29B2-6F94-4505-624A07393AEE}"/>
              </a:ext>
            </a:extLst>
          </p:cNvPr>
          <p:cNvSpPr>
            <a:spLocks noGrp="1"/>
          </p:cNvSpPr>
          <p:nvPr>
            <p:ph type="title"/>
          </p:nvPr>
        </p:nvSpPr>
        <p:spPr/>
        <p:txBody>
          <a:bodyPr/>
          <a:lstStyle/>
          <a:p>
            <a:r>
              <a:rPr lang="en-SE" dirty="0"/>
              <a:t>Background</a:t>
            </a:r>
          </a:p>
        </p:txBody>
      </p:sp>
      <p:sp>
        <p:nvSpPr>
          <p:cNvPr id="3" name="Content Placeholder 2">
            <a:extLst>
              <a:ext uri="{FF2B5EF4-FFF2-40B4-BE49-F238E27FC236}">
                <a16:creationId xmlns:a16="http://schemas.microsoft.com/office/drawing/2014/main" id="{2275567B-8857-C103-9315-DF951CF0C631}"/>
              </a:ext>
            </a:extLst>
          </p:cNvPr>
          <p:cNvSpPr>
            <a:spLocks noGrp="1"/>
          </p:cNvSpPr>
          <p:nvPr>
            <p:ph idx="1"/>
          </p:nvPr>
        </p:nvSpPr>
        <p:spPr/>
        <p:txBody>
          <a:bodyPr vert="horz" lIns="91440" tIns="45720" rIns="91440" bIns="45720" rtlCol="0">
            <a:noAutofit/>
          </a:bodyPr>
          <a:lstStyle/>
          <a:p>
            <a:pPr marL="342900" indent="-342900"/>
            <a:r>
              <a:rPr lang="en-US" sz="1800" dirty="0"/>
              <a:t>Ongoing work item in CEPT SE19 study group studying protection criteria for fixed links (FS)</a:t>
            </a:r>
          </a:p>
          <a:p>
            <a:pPr marL="342900" indent="-342900"/>
            <a:r>
              <a:rPr lang="en-US" sz="1800" dirty="0"/>
              <a:t>Members of ETSI ISG </a:t>
            </a:r>
            <a:r>
              <a:rPr lang="en-US" sz="1800" dirty="0" err="1"/>
              <a:t>mWT</a:t>
            </a:r>
            <a:r>
              <a:rPr lang="en-US" sz="1800" dirty="0"/>
              <a:t> follow the work in SE19</a:t>
            </a:r>
          </a:p>
          <a:p>
            <a:pPr marL="342900" indent="-342900"/>
            <a:r>
              <a:rPr lang="en-US" sz="1800" dirty="0"/>
              <a:t>At the last ETSI ISG </a:t>
            </a:r>
            <a:r>
              <a:rPr lang="en-US" sz="1800" dirty="0" err="1"/>
              <a:t>mWT</a:t>
            </a:r>
            <a:r>
              <a:rPr lang="en-US" sz="1800" dirty="0"/>
              <a:t> plenary, an LS (</a:t>
            </a:r>
            <a:r>
              <a:rPr lang="en-US" sz="1800" dirty="0">
                <a:hlinkClick r:id="rId2"/>
              </a:rPr>
              <a:t>SE19(23)025</a:t>
            </a:r>
            <a:r>
              <a:rPr lang="en-US" sz="1800" dirty="0"/>
              <a:t>) was sent to SE19 with statistics of ATPC and ACM usage in European countries</a:t>
            </a:r>
          </a:p>
          <a:p>
            <a:pPr marL="342900" indent="-342900"/>
            <a:r>
              <a:rPr lang="en-US" sz="1800" dirty="0"/>
              <a:t>With this contribution, mobile network operators attending ETSI ISG </a:t>
            </a:r>
            <a:r>
              <a:rPr lang="en-US" sz="1800" dirty="0" err="1"/>
              <a:t>mWT</a:t>
            </a:r>
            <a:r>
              <a:rPr lang="en-US" sz="1800" dirty="0"/>
              <a:t> would like to present how ACM is used in FS links for backhaul applications and the reasons why ACM must be protected from interference</a:t>
            </a:r>
          </a:p>
          <a:p>
            <a:pPr marL="342900" indent="-342900"/>
            <a:endParaRPr lang="en-US" sz="1800" dirty="0"/>
          </a:p>
          <a:p>
            <a:pPr marL="342900" indent="-342900"/>
            <a:endParaRPr lang="en-SE" sz="1800" dirty="0"/>
          </a:p>
        </p:txBody>
      </p:sp>
      <p:sp>
        <p:nvSpPr>
          <p:cNvPr id="4" name="Slide Number Placeholder 3">
            <a:extLst>
              <a:ext uri="{FF2B5EF4-FFF2-40B4-BE49-F238E27FC236}">
                <a16:creationId xmlns:a16="http://schemas.microsoft.com/office/drawing/2014/main" id="{948893C4-1652-F3F3-A95A-59C4E32BF6F7}"/>
              </a:ext>
            </a:extLst>
          </p:cNvPr>
          <p:cNvSpPr>
            <a:spLocks noGrp="1"/>
          </p:cNvSpPr>
          <p:nvPr>
            <p:ph type="sldNum" sz="quarter" idx="12"/>
          </p:nvPr>
        </p:nvSpPr>
        <p:spPr/>
        <p:txBody>
          <a:bodyPr/>
          <a:lstStyle/>
          <a:p>
            <a:fld id="{6D6A4E2F-8B1A-5E4A-8FC2-2AD293206885}" type="slidenum">
              <a:rPr lang="en-SE" smtClean="0"/>
              <a:t>3</a:t>
            </a:fld>
            <a:endParaRPr lang="en-SE"/>
          </a:p>
        </p:txBody>
      </p:sp>
    </p:spTree>
    <p:extLst>
      <p:ext uri="{BB962C8B-B14F-4D97-AF65-F5344CB8AC3E}">
        <p14:creationId xmlns:p14="http://schemas.microsoft.com/office/powerpoint/2010/main" val="396560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AA81-48F0-E12C-1A43-51A66A5886EC}"/>
              </a:ext>
            </a:extLst>
          </p:cNvPr>
          <p:cNvSpPr>
            <a:spLocks noGrp="1"/>
          </p:cNvSpPr>
          <p:nvPr>
            <p:ph type="title"/>
          </p:nvPr>
        </p:nvSpPr>
        <p:spPr>
          <a:xfrm>
            <a:off x="572493" y="238539"/>
            <a:ext cx="7792982" cy="1434415"/>
          </a:xfrm>
        </p:spPr>
        <p:txBody>
          <a:bodyPr vert="horz" lIns="91440" tIns="45720" rIns="91440" bIns="45720" rtlCol="0" anchor="ctr">
            <a:normAutofit/>
          </a:bodyPr>
          <a:lstStyle/>
          <a:p>
            <a:r>
              <a:rPr lang="en-US" sz="3600" dirty="0"/>
              <a:t>How are typical backhaul links planned? </a:t>
            </a:r>
            <a:endParaRPr lang="en-SE" sz="3600" dirty="0"/>
          </a:p>
        </p:txBody>
      </p:sp>
      <p:sp>
        <p:nvSpPr>
          <p:cNvPr id="6" name="TextBox 5">
            <a:extLst>
              <a:ext uri="{FF2B5EF4-FFF2-40B4-BE49-F238E27FC236}">
                <a16:creationId xmlns:a16="http://schemas.microsoft.com/office/drawing/2014/main" id="{655405A3-E7A7-A786-F4A3-E0467EA4A1C1}"/>
              </a:ext>
            </a:extLst>
          </p:cNvPr>
          <p:cNvSpPr txBox="1"/>
          <p:nvPr/>
        </p:nvSpPr>
        <p:spPr>
          <a:xfrm>
            <a:off x="572492" y="1769114"/>
            <a:ext cx="6564908" cy="4801314"/>
          </a:xfrm>
          <a:prstGeom prst="rect">
            <a:avLst/>
          </a:prstGeom>
        </p:spPr>
        <p:txBody>
          <a:bodyPr vert="horz" lIns="91440" tIns="45720" rIns="91440" bIns="45720" rtlCol="0">
            <a:noAutofit/>
          </a:bodyPr>
          <a:lstStyle>
            <a:lvl1pPr marL="342900" indent="-342900">
              <a:lnSpc>
                <a:spcPct val="90000"/>
              </a:lnSpc>
              <a:spcBef>
                <a:spcPts val="1000"/>
              </a:spcBef>
              <a:buFont typeface="Arial" panose="020B0604020202020204" pitchFamily="34" charset="0"/>
              <a:buChar char="•"/>
              <a:defRPr>
                <a:ea typeface="Calibri" panose="020F0502020204030204" pitchFamily="34" charset="0"/>
              </a:defRPr>
            </a:lvl1pPr>
            <a:lvl2pPr marL="800100" lvl="1" indent="-3429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Links are planned to provide a target </a:t>
            </a:r>
            <a:r>
              <a:rPr lang="en-GB" u="sng" dirty="0"/>
              <a:t>reference capacity/modulation</a:t>
            </a:r>
            <a:r>
              <a:rPr lang="en-GB" dirty="0"/>
              <a:t> for an availability of ~99.9+% per year (in the order of few hour unavailability)</a:t>
            </a:r>
          </a:p>
          <a:p>
            <a:r>
              <a:rPr lang="en-GB" dirty="0"/>
              <a:t>Using ACM, links switch modulations errorless above and below the target modulation as the propagation conditions allow</a:t>
            </a:r>
          </a:p>
          <a:p>
            <a:r>
              <a:rPr lang="en-US" dirty="0"/>
              <a:t>Using ACM, </a:t>
            </a:r>
            <a:r>
              <a:rPr lang="en-US" b="1" dirty="0"/>
              <a:t>links operate 99.+% per year </a:t>
            </a:r>
            <a:r>
              <a:rPr lang="en-US" dirty="0"/>
              <a:t>(</a:t>
            </a:r>
            <a:r>
              <a:rPr lang="en-GB" dirty="0"/>
              <a:t>in the order of few dozens hour unavailability</a:t>
            </a:r>
            <a:r>
              <a:rPr lang="en-US" dirty="0"/>
              <a:t>) at modulation higher than reference such as:</a:t>
            </a:r>
          </a:p>
          <a:p>
            <a:pPr lvl="1"/>
            <a:r>
              <a:rPr lang="en-US" b="1" dirty="0"/>
              <a:t>256QAM to 1-2 </a:t>
            </a:r>
            <a:r>
              <a:rPr lang="en-US" b="1" dirty="0" err="1"/>
              <a:t>kQAM</a:t>
            </a:r>
            <a:r>
              <a:rPr lang="en-US" b="1" dirty="0"/>
              <a:t> </a:t>
            </a:r>
            <a:r>
              <a:rPr lang="en-US" dirty="0"/>
              <a:t>(depending on link type and link design details)</a:t>
            </a:r>
            <a:endParaRPr lang="en-GB" dirty="0"/>
          </a:p>
          <a:p>
            <a:r>
              <a:rPr lang="en-GB" dirty="0"/>
              <a:t>Link planning to get spectrum allocation is done using the </a:t>
            </a:r>
            <a:r>
              <a:rPr lang="en-GB" u="sng" dirty="0"/>
              <a:t>reference modulation</a:t>
            </a:r>
            <a:r>
              <a:rPr lang="en-GB" dirty="0"/>
              <a:t>, </a:t>
            </a:r>
            <a:r>
              <a:rPr lang="en-US" dirty="0"/>
              <a:t>which  provides the spectrum mask and maximum power used for calculating the interference levels towards other PP links nearby in the network. The reference modulation is chosen by the operator  and can be the target capacity or above, depending on the operator strategy.</a:t>
            </a:r>
          </a:p>
          <a:p>
            <a:endParaRPr lang="en-SE" dirty="0"/>
          </a:p>
        </p:txBody>
      </p:sp>
      <p:pic>
        <p:nvPicPr>
          <p:cNvPr id="8" name="ID0ECFAG">
            <a:extLst>
              <a:ext uri="{FF2B5EF4-FFF2-40B4-BE49-F238E27FC236}">
                <a16:creationId xmlns:a16="http://schemas.microsoft.com/office/drawing/2014/main" id="{983CC8CF-AB86-AEBF-4CE8-58F8F7DC76AD}"/>
              </a:ext>
            </a:extLst>
          </p:cNvPr>
          <p:cNvPicPr>
            <a:picLocks noChangeAspect="1" noChangeArrowheads="1"/>
          </p:cNvPicPr>
          <p:nvPr/>
        </p:nvPicPr>
        <p:blipFill>
          <a:blip r:embed="rId2" cstate="print"/>
          <a:srcRect/>
          <a:stretch>
            <a:fillRect/>
          </a:stretch>
        </p:blipFill>
        <p:spPr bwMode="auto">
          <a:xfrm>
            <a:off x="7268867" y="771459"/>
            <a:ext cx="4923133" cy="2853077"/>
          </a:xfrm>
          <a:prstGeom prst="rect">
            <a:avLst/>
          </a:prstGeom>
          <a:noFill/>
        </p:spPr>
      </p:pic>
      <p:cxnSp>
        <p:nvCxnSpPr>
          <p:cNvPr id="9" name="Straight Arrow Connector 8">
            <a:extLst>
              <a:ext uri="{FF2B5EF4-FFF2-40B4-BE49-F238E27FC236}">
                <a16:creationId xmlns:a16="http://schemas.microsoft.com/office/drawing/2014/main" id="{5636808D-E6C6-3557-030F-DCC644418EDA}"/>
              </a:ext>
            </a:extLst>
          </p:cNvPr>
          <p:cNvCxnSpPr>
            <a:cxnSpLocks/>
          </p:cNvCxnSpPr>
          <p:nvPr/>
        </p:nvCxnSpPr>
        <p:spPr>
          <a:xfrm flipV="1">
            <a:off x="7760665" y="521706"/>
            <a:ext cx="3174617" cy="1186956"/>
          </a:xfrm>
          <a:prstGeom prst="straightConnector1">
            <a:avLst/>
          </a:prstGeom>
          <a:ln w="19050">
            <a:solidFill>
              <a:schemeClr val="tx2"/>
            </a:solidFill>
            <a:miter lim="800000"/>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98F609C-4F0E-854B-71BE-47246D02B7DA}"/>
              </a:ext>
            </a:extLst>
          </p:cNvPr>
          <p:cNvPicPr>
            <a:picLocks noChangeAspect="1"/>
          </p:cNvPicPr>
          <p:nvPr/>
        </p:nvPicPr>
        <p:blipFill>
          <a:blip r:embed="rId3"/>
          <a:stretch>
            <a:fillRect/>
          </a:stretch>
        </p:blipFill>
        <p:spPr>
          <a:xfrm>
            <a:off x="7139520" y="4190736"/>
            <a:ext cx="4819306" cy="2569687"/>
          </a:xfrm>
          <a:prstGeom prst="rect">
            <a:avLst/>
          </a:prstGeom>
        </p:spPr>
      </p:pic>
      <p:cxnSp>
        <p:nvCxnSpPr>
          <p:cNvPr id="11" name="Straight Connector 10">
            <a:extLst>
              <a:ext uri="{FF2B5EF4-FFF2-40B4-BE49-F238E27FC236}">
                <a16:creationId xmlns:a16="http://schemas.microsoft.com/office/drawing/2014/main" id="{33D3A516-D8BD-757F-93A0-B491F8C65B78}"/>
              </a:ext>
            </a:extLst>
          </p:cNvPr>
          <p:cNvCxnSpPr>
            <a:cxnSpLocks/>
          </p:cNvCxnSpPr>
          <p:nvPr/>
        </p:nvCxnSpPr>
        <p:spPr>
          <a:xfrm>
            <a:off x="9292570" y="3947899"/>
            <a:ext cx="0" cy="23759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Left-Right Arrow 9">
            <a:extLst>
              <a:ext uri="{FF2B5EF4-FFF2-40B4-BE49-F238E27FC236}">
                <a16:creationId xmlns:a16="http://schemas.microsoft.com/office/drawing/2014/main" id="{7A94EA6D-9F6D-FAD2-D889-51C48B685DB0}"/>
              </a:ext>
            </a:extLst>
          </p:cNvPr>
          <p:cNvSpPr/>
          <p:nvPr/>
        </p:nvSpPr>
        <p:spPr>
          <a:xfrm>
            <a:off x="9300156" y="4157456"/>
            <a:ext cx="2092121" cy="125445"/>
          </a:xfrm>
          <a:prstGeom prst="leftRightArrow">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13" name="TextBox 12">
            <a:extLst>
              <a:ext uri="{FF2B5EF4-FFF2-40B4-BE49-F238E27FC236}">
                <a16:creationId xmlns:a16="http://schemas.microsoft.com/office/drawing/2014/main" id="{EDF13967-B122-5566-7FBC-D077AC07673B}"/>
              </a:ext>
            </a:extLst>
          </p:cNvPr>
          <p:cNvSpPr txBox="1"/>
          <p:nvPr/>
        </p:nvSpPr>
        <p:spPr>
          <a:xfrm>
            <a:off x="9916327" y="4008124"/>
            <a:ext cx="965200" cy="182733"/>
          </a:xfrm>
          <a:prstGeom prst="rect">
            <a:avLst/>
          </a:prstGeom>
        </p:spPr>
        <p:txBody>
          <a:bodyPr wrap="none" lIns="0" tIns="0" rIns="0" bIns="0" rtlCol="0">
            <a:noAutofit/>
          </a:bodyPr>
          <a:lstStyle/>
          <a:p>
            <a:pPr marL="0" indent="0" algn="ctr">
              <a:buFont typeface="Arial" pitchFamily="34" charset="0"/>
              <a:buNone/>
            </a:pPr>
            <a:r>
              <a:rPr lang="en-GB" sz="1000" dirty="0">
                <a:solidFill>
                  <a:srgbClr val="00B050"/>
                </a:solidFill>
                <a:latin typeface="Vodafone Rg" pitchFamily="34" charset="0"/>
              </a:rPr>
              <a:t>Full Link Capacity</a:t>
            </a:r>
          </a:p>
        </p:txBody>
      </p:sp>
      <p:sp>
        <p:nvSpPr>
          <p:cNvPr id="14" name="TextBox 13">
            <a:extLst>
              <a:ext uri="{FF2B5EF4-FFF2-40B4-BE49-F238E27FC236}">
                <a16:creationId xmlns:a16="http://schemas.microsoft.com/office/drawing/2014/main" id="{5ABF2CD0-9607-0A69-AFEE-CB49AA4D07EA}"/>
              </a:ext>
            </a:extLst>
          </p:cNvPr>
          <p:cNvSpPr txBox="1"/>
          <p:nvPr/>
        </p:nvSpPr>
        <p:spPr>
          <a:xfrm>
            <a:off x="8044964" y="3851856"/>
            <a:ext cx="1239723" cy="340589"/>
          </a:xfrm>
          <a:prstGeom prst="rect">
            <a:avLst/>
          </a:prstGeom>
        </p:spPr>
        <p:txBody>
          <a:bodyPr wrap="none" lIns="0" tIns="0" rIns="0" bIns="0" rtlCol="0">
            <a:noAutofit/>
          </a:bodyPr>
          <a:lstStyle/>
          <a:p>
            <a:pPr marL="0" indent="0" algn="ctr">
              <a:buFont typeface="Arial" pitchFamily="34" charset="0"/>
              <a:buNone/>
            </a:pPr>
            <a:r>
              <a:rPr lang="en-GB" sz="1000" dirty="0">
                <a:solidFill>
                  <a:srgbClr val="FF0000"/>
                </a:solidFill>
                <a:latin typeface="Vodafone Rg" pitchFamily="34" charset="0"/>
              </a:rPr>
              <a:t>Graceful capacity</a:t>
            </a:r>
          </a:p>
          <a:p>
            <a:pPr marL="0" indent="0" algn="ctr">
              <a:buFont typeface="Arial" pitchFamily="34" charset="0"/>
              <a:buNone/>
            </a:pPr>
            <a:r>
              <a:rPr lang="en-GB" sz="1000" dirty="0">
                <a:solidFill>
                  <a:srgbClr val="FF0000"/>
                </a:solidFill>
                <a:latin typeface="Vodafone Rg" pitchFamily="34" charset="0"/>
              </a:rPr>
              <a:t>degradation</a:t>
            </a:r>
          </a:p>
        </p:txBody>
      </p:sp>
      <p:sp>
        <p:nvSpPr>
          <p:cNvPr id="15" name="Left-Right Arrow 2">
            <a:extLst>
              <a:ext uri="{FF2B5EF4-FFF2-40B4-BE49-F238E27FC236}">
                <a16:creationId xmlns:a16="http://schemas.microsoft.com/office/drawing/2014/main" id="{9C822E01-F5CB-4C97-6671-809144910235}"/>
              </a:ext>
            </a:extLst>
          </p:cNvPr>
          <p:cNvSpPr/>
          <p:nvPr/>
        </p:nvSpPr>
        <p:spPr>
          <a:xfrm>
            <a:off x="8060432" y="4160981"/>
            <a:ext cx="1239723" cy="128733"/>
          </a:xfrm>
          <a:prstGeom prst="leftRightArrow">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cxnSp>
        <p:nvCxnSpPr>
          <p:cNvPr id="16" name="Straight Connector 15">
            <a:extLst>
              <a:ext uri="{FF2B5EF4-FFF2-40B4-BE49-F238E27FC236}">
                <a16:creationId xmlns:a16="http://schemas.microsoft.com/office/drawing/2014/main" id="{DA20B93E-C07D-BF55-0C7B-60434F80B8A1}"/>
              </a:ext>
            </a:extLst>
          </p:cNvPr>
          <p:cNvCxnSpPr/>
          <p:nvPr/>
        </p:nvCxnSpPr>
        <p:spPr>
          <a:xfrm>
            <a:off x="8047277" y="3771255"/>
            <a:ext cx="0" cy="21547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CFF7F2B-7EBE-FBE1-9C21-4DF7CFDB87CA}"/>
              </a:ext>
            </a:extLst>
          </p:cNvPr>
          <p:cNvSpPr/>
          <p:nvPr/>
        </p:nvSpPr>
        <p:spPr>
          <a:xfrm>
            <a:off x="8365475" y="5108590"/>
            <a:ext cx="104503" cy="1022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81F65A-EAF1-5AAB-6124-2CDB5392613D}"/>
              </a:ext>
            </a:extLst>
          </p:cNvPr>
          <p:cNvSpPr txBox="1"/>
          <p:nvPr/>
        </p:nvSpPr>
        <p:spPr>
          <a:xfrm>
            <a:off x="8664825" y="5049928"/>
            <a:ext cx="1591207" cy="219544"/>
          </a:xfrm>
          <a:prstGeom prst="rect">
            <a:avLst/>
          </a:prstGeom>
        </p:spPr>
        <p:txBody>
          <a:bodyPr wrap="none" lIns="0" tIns="0" rIns="0" bIns="0" rtlCol="0">
            <a:noAutofit/>
          </a:bodyPr>
          <a:lstStyle/>
          <a:p>
            <a:pPr marL="0" indent="0" algn="ctr">
              <a:buFont typeface="Arial" pitchFamily="34" charset="0"/>
              <a:buNone/>
            </a:pPr>
            <a:r>
              <a:rPr lang="en-GB" sz="1200" b="1" dirty="0">
                <a:solidFill>
                  <a:srgbClr val="FF0000"/>
                </a:solidFill>
                <a:latin typeface="Vodafone Rg" pitchFamily="34" charset="0"/>
              </a:rPr>
              <a:t>Reference modulation</a:t>
            </a:r>
          </a:p>
          <a:p>
            <a:pPr marL="0" indent="0" algn="ctr">
              <a:buFont typeface="Arial" pitchFamily="34" charset="0"/>
              <a:buNone/>
            </a:pPr>
            <a:endParaRPr lang="en-US" sz="1200" b="1" dirty="0">
              <a:solidFill>
                <a:srgbClr val="FF0000"/>
              </a:solidFill>
              <a:latin typeface="Vodafone Rg" pitchFamily="34" charset="0"/>
            </a:endParaRPr>
          </a:p>
        </p:txBody>
      </p:sp>
      <p:sp>
        <p:nvSpPr>
          <p:cNvPr id="19" name="Slide Number Placeholder 18">
            <a:extLst>
              <a:ext uri="{FF2B5EF4-FFF2-40B4-BE49-F238E27FC236}">
                <a16:creationId xmlns:a16="http://schemas.microsoft.com/office/drawing/2014/main" id="{147C9FEE-4D87-0394-94E9-03FA8B93A789}"/>
              </a:ext>
            </a:extLst>
          </p:cNvPr>
          <p:cNvSpPr>
            <a:spLocks noGrp="1"/>
          </p:cNvSpPr>
          <p:nvPr>
            <p:ph type="sldNum" sz="quarter" idx="12"/>
          </p:nvPr>
        </p:nvSpPr>
        <p:spPr/>
        <p:txBody>
          <a:bodyPr/>
          <a:lstStyle/>
          <a:p>
            <a:fld id="{6D6A4E2F-8B1A-5E4A-8FC2-2AD293206885}" type="slidenum">
              <a:rPr lang="en-SE" smtClean="0"/>
              <a:t>4</a:t>
            </a:fld>
            <a:endParaRPr lang="en-SE"/>
          </a:p>
        </p:txBody>
      </p:sp>
    </p:spTree>
    <p:extLst>
      <p:ext uri="{BB962C8B-B14F-4D97-AF65-F5344CB8AC3E}">
        <p14:creationId xmlns:p14="http://schemas.microsoft.com/office/powerpoint/2010/main" val="248106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C14C-799F-C3E3-9D99-512383F1F4F2}"/>
              </a:ext>
            </a:extLst>
          </p:cNvPr>
          <p:cNvSpPr>
            <a:spLocks noGrp="1"/>
          </p:cNvSpPr>
          <p:nvPr>
            <p:ph type="title"/>
          </p:nvPr>
        </p:nvSpPr>
        <p:spPr/>
        <p:txBody>
          <a:bodyPr/>
          <a:lstStyle/>
          <a:p>
            <a:r>
              <a:rPr lang="en-US" sz="4400" b="0" i="0" u="none" strike="noStrike" dirty="0">
                <a:effectLst/>
              </a:rPr>
              <a:t>Statistics on usage of ACM </a:t>
            </a:r>
            <a:r>
              <a:rPr lang="en-US" dirty="0"/>
              <a:t>and ATPC</a:t>
            </a:r>
            <a:endParaRPr lang="en-SE" dirty="0"/>
          </a:p>
        </p:txBody>
      </p:sp>
      <p:sp>
        <p:nvSpPr>
          <p:cNvPr id="5" name="Rectangle 1">
            <a:extLst>
              <a:ext uri="{FF2B5EF4-FFF2-40B4-BE49-F238E27FC236}">
                <a16:creationId xmlns:a16="http://schemas.microsoft.com/office/drawing/2014/main" id="{F42A9895-10A3-7435-9FE3-D300E8A6A400}"/>
              </a:ext>
            </a:extLst>
          </p:cNvPr>
          <p:cNvSpPr>
            <a:spLocks noChangeArrowheads="1"/>
          </p:cNvSpPr>
          <p:nvPr/>
        </p:nvSpPr>
        <p:spPr bwMode="auto">
          <a:xfrm>
            <a:off x="-3756991" y="-1987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100" b="0" i="0" u="none" strike="noStrike" cap="none" normalizeH="0" baseline="0">
                <a:ln>
                  <a:noFill/>
                </a:ln>
                <a:solidFill>
                  <a:srgbClr val="212121"/>
                </a:solidFill>
                <a:effectLst/>
                <a:latin typeface="Calibri" panose="020F0502020204030204" pitchFamily="34" charset="0"/>
              </a:rPr>
              <a:t> </a:t>
            </a:r>
            <a:endParaRPr kumimoji="0" lang="en-SE" altLang="en-SE"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E46F3EDE-D9CC-FB5B-82A2-8A71E465C70B}"/>
              </a:ext>
            </a:extLst>
          </p:cNvPr>
          <p:cNvGraphicFramePr>
            <a:graphicFrameLocks noGrp="1"/>
          </p:cNvGraphicFramePr>
          <p:nvPr>
            <p:extLst>
              <p:ext uri="{D42A27DB-BD31-4B8C-83A1-F6EECF244321}">
                <p14:modId xmlns:p14="http://schemas.microsoft.com/office/powerpoint/2010/main" val="3899554478"/>
              </p:ext>
            </p:extLst>
          </p:nvPr>
        </p:nvGraphicFramePr>
        <p:xfrm>
          <a:off x="4567031" y="1916975"/>
          <a:ext cx="3733800" cy="2501900"/>
        </p:xfrm>
        <a:graphic>
          <a:graphicData uri="http://schemas.openxmlformats.org/drawingml/2006/table">
            <a:tbl>
              <a:tblPr firstRow="1" firstCol="1" bandRow="1">
                <a:tableStyleId>{5C22544A-7EE6-4342-B048-85BDC9FD1C3A}</a:tableStyleId>
              </a:tblPr>
              <a:tblGrid>
                <a:gridCol w="590721">
                  <a:extLst>
                    <a:ext uri="{9D8B030D-6E8A-4147-A177-3AD203B41FA5}">
                      <a16:colId xmlns:a16="http://schemas.microsoft.com/office/drawing/2014/main" val="695912730"/>
                    </a:ext>
                  </a:extLst>
                </a:gridCol>
                <a:gridCol w="1047693">
                  <a:extLst>
                    <a:ext uri="{9D8B030D-6E8A-4147-A177-3AD203B41FA5}">
                      <a16:colId xmlns:a16="http://schemas.microsoft.com/office/drawing/2014/main" val="203405565"/>
                    </a:ext>
                  </a:extLst>
                </a:gridCol>
                <a:gridCol w="1047693">
                  <a:extLst>
                    <a:ext uri="{9D8B030D-6E8A-4147-A177-3AD203B41FA5}">
                      <a16:colId xmlns:a16="http://schemas.microsoft.com/office/drawing/2014/main" val="3708867279"/>
                    </a:ext>
                  </a:extLst>
                </a:gridCol>
                <a:gridCol w="1047693">
                  <a:extLst>
                    <a:ext uri="{9D8B030D-6E8A-4147-A177-3AD203B41FA5}">
                      <a16:colId xmlns:a16="http://schemas.microsoft.com/office/drawing/2014/main" val="2211779342"/>
                    </a:ext>
                  </a:extLst>
                </a:gridCol>
              </a:tblGrid>
              <a:tr h="190500">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lnSpc>
                          <a:spcPct val="115000"/>
                        </a:lnSpc>
                      </a:pPr>
                      <a:r>
                        <a:rPr lang="en-GB" sz="1100" dirty="0">
                          <a:effectLst/>
                        </a:rPr>
                        <a:t>% Links deployed with</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SE"/>
                    </a:p>
                  </a:txBody>
                  <a:tcPr/>
                </a:tc>
                <a:extLst>
                  <a:ext uri="{0D108BD9-81ED-4DB2-BD59-A6C34878D82A}">
                    <a16:rowId xmlns:a16="http://schemas.microsoft.com/office/drawing/2014/main" val="2532584788"/>
                  </a:ext>
                </a:extLst>
              </a:tr>
              <a:tr h="203200">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ATPC</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ACM</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1557708"/>
                  </a:ext>
                </a:extLst>
              </a:tr>
              <a:tr h="190500">
                <a:tc rowSpan="11">
                  <a:txBody>
                    <a:bodyPr/>
                    <a:lstStyle/>
                    <a:p>
                      <a:pPr algn="ctr">
                        <a:lnSpc>
                          <a:spcPct val="115000"/>
                        </a:lnSpc>
                      </a:pPr>
                      <a:r>
                        <a:rPr lang="en-GB" sz="1000" dirty="0">
                          <a:effectLst/>
                        </a:rPr>
                        <a:t>Europe</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000">
                          <a:effectLst/>
                        </a:rPr>
                        <a:t>AL</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195503"/>
                  </a:ext>
                </a:extLst>
              </a:tr>
              <a:tr h="190500">
                <a:tc vMerge="1">
                  <a:txBody>
                    <a:bodyPr/>
                    <a:lstStyle/>
                    <a:p>
                      <a:endParaRPr lang="en-SE"/>
                    </a:p>
                  </a:txBody>
                  <a:tcPr/>
                </a:tc>
                <a:tc>
                  <a:txBody>
                    <a:bodyPr/>
                    <a:lstStyle/>
                    <a:p>
                      <a:pPr algn="ctr">
                        <a:lnSpc>
                          <a:spcPct val="115000"/>
                        </a:lnSpc>
                      </a:pPr>
                      <a:r>
                        <a:rPr lang="en-GB" sz="1000" dirty="0">
                          <a:effectLst/>
                        </a:rPr>
                        <a:t>CZ</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95%</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004772"/>
                  </a:ext>
                </a:extLst>
              </a:tr>
              <a:tr h="190500">
                <a:tc vMerge="1">
                  <a:txBody>
                    <a:bodyPr/>
                    <a:lstStyle/>
                    <a:p>
                      <a:endParaRPr lang="en-SE"/>
                    </a:p>
                  </a:txBody>
                  <a:tcPr/>
                </a:tc>
                <a:tc>
                  <a:txBody>
                    <a:bodyPr/>
                    <a:lstStyle/>
                    <a:p>
                      <a:pPr algn="ctr">
                        <a:lnSpc>
                          <a:spcPct val="115000"/>
                        </a:lnSpc>
                      </a:pPr>
                      <a:r>
                        <a:rPr lang="en-GB" sz="1000">
                          <a:effectLst/>
                        </a:rPr>
                        <a:t>DE</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95%</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3759135"/>
                  </a:ext>
                </a:extLst>
              </a:tr>
              <a:tr h="190500">
                <a:tc vMerge="1">
                  <a:txBody>
                    <a:bodyPr/>
                    <a:lstStyle/>
                    <a:p>
                      <a:endParaRPr lang="en-SE"/>
                    </a:p>
                  </a:txBody>
                  <a:tcPr/>
                </a:tc>
                <a:tc>
                  <a:txBody>
                    <a:bodyPr/>
                    <a:lstStyle/>
                    <a:p>
                      <a:pPr algn="ctr">
                        <a:lnSpc>
                          <a:spcPct val="115000"/>
                        </a:lnSpc>
                      </a:pPr>
                      <a:r>
                        <a:rPr lang="en-GB" sz="1000" dirty="0">
                          <a:effectLst/>
                        </a:rPr>
                        <a:t>ES</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0%</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75%</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9271341"/>
                  </a:ext>
                </a:extLst>
              </a:tr>
              <a:tr h="190500">
                <a:tc vMerge="1">
                  <a:txBody>
                    <a:bodyPr/>
                    <a:lstStyle/>
                    <a:p>
                      <a:endParaRPr lang="en-SE"/>
                    </a:p>
                  </a:txBody>
                  <a:tcPr/>
                </a:tc>
                <a:tc>
                  <a:txBody>
                    <a:bodyPr/>
                    <a:lstStyle/>
                    <a:p>
                      <a:pPr algn="ctr">
                        <a:lnSpc>
                          <a:spcPct val="115000"/>
                        </a:lnSpc>
                      </a:pPr>
                      <a:r>
                        <a:rPr lang="en-GB" sz="1000" dirty="0">
                          <a:effectLst/>
                        </a:rPr>
                        <a:t>GR</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7333827"/>
                  </a:ext>
                </a:extLst>
              </a:tr>
              <a:tr h="190500">
                <a:tc vMerge="1">
                  <a:txBody>
                    <a:bodyPr/>
                    <a:lstStyle/>
                    <a:p>
                      <a:endParaRPr lang="en-SE"/>
                    </a:p>
                  </a:txBody>
                  <a:tcPr/>
                </a:tc>
                <a:tc>
                  <a:txBody>
                    <a:bodyPr/>
                    <a:lstStyle/>
                    <a:p>
                      <a:pPr algn="ctr">
                        <a:lnSpc>
                          <a:spcPct val="115000"/>
                        </a:lnSpc>
                      </a:pPr>
                      <a:r>
                        <a:rPr lang="en-GB" sz="1000">
                          <a:effectLst/>
                        </a:rPr>
                        <a:t>IE</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639372"/>
                  </a:ext>
                </a:extLst>
              </a:tr>
              <a:tr h="190500">
                <a:tc vMerge="1">
                  <a:txBody>
                    <a:bodyPr/>
                    <a:lstStyle/>
                    <a:p>
                      <a:endParaRPr lang="en-SE"/>
                    </a:p>
                  </a:txBody>
                  <a:tcPr/>
                </a:tc>
                <a:tc>
                  <a:txBody>
                    <a:bodyPr/>
                    <a:lstStyle/>
                    <a:p>
                      <a:pPr algn="ctr">
                        <a:lnSpc>
                          <a:spcPct val="115000"/>
                        </a:lnSpc>
                      </a:pPr>
                      <a:r>
                        <a:rPr lang="en-GB" sz="1000">
                          <a:effectLst/>
                        </a:rPr>
                        <a:t>IT</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85%</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2251530"/>
                  </a:ext>
                </a:extLst>
              </a:tr>
              <a:tr h="190500">
                <a:tc vMerge="1">
                  <a:txBody>
                    <a:bodyPr/>
                    <a:lstStyle/>
                    <a:p>
                      <a:endParaRPr lang="en-SE"/>
                    </a:p>
                  </a:txBody>
                  <a:tcPr/>
                </a:tc>
                <a:tc>
                  <a:txBody>
                    <a:bodyPr/>
                    <a:lstStyle/>
                    <a:p>
                      <a:pPr algn="ctr">
                        <a:lnSpc>
                          <a:spcPct val="115000"/>
                        </a:lnSpc>
                      </a:pPr>
                      <a:r>
                        <a:rPr lang="en-GB" sz="1000">
                          <a:effectLst/>
                        </a:rPr>
                        <a:t>PT</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95%</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4966721"/>
                  </a:ext>
                </a:extLst>
              </a:tr>
              <a:tr h="190500">
                <a:tc vMerge="1">
                  <a:txBody>
                    <a:bodyPr/>
                    <a:lstStyle/>
                    <a:p>
                      <a:endParaRPr lang="en-SE"/>
                    </a:p>
                  </a:txBody>
                  <a:tcPr/>
                </a:tc>
                <a:tc>
                  <a:txBody>
                    <a:bodyPr/>
                    <a:lstStyle/>
                    <a:p>
                      <a:pPr algn="ctr">
                        <a:lnSpc>
                          <a:spcPct val="115000"/>
                        </a:lnSpc>
                      </a:pPr>
                      <a:r>
                        <a:rPr lang="en-GB" sz="1000">
                          <a:effectLst/>
                        </a:rPr>
                        <a:t>RO</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60%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2566466"/>
                  </a:ext>
                </a:extLst>
              </a:tr>
              <a:tr h="190500">
                <a:tc vMerge="1">
                  <a:txBody>
                    <a:bodyPr/>
                    <a:lstStyle/>
                    <a:p>
                      <a:endParaRPr lang="en-SE"/>
                    </a:p>
                  </a:txBody>
                  <a:tcPr/>
                </a:tc>
                <a:tc>
                  <a:txBody>
                    <a:bodyPr/>
                    <a:lstStyle/>
                    <a:p>
                      <a:pPr algn="ctr">
                        <a:lnSpc>
                          <a:spcPct val="115000"/>
                        </a:lnSpc>
                      </a:pPr>
                      <a:r>
                        <a:rPr lang="en-GB" sz="1000">
                          <a:effectLst/>
                        </a:rPr>
                        <a:t>UK</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100%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8365280"/>
                  </a:ext>
                </a:extLst>
              </a:tr>
              <a:tr h="203200">
                <a:tc vMerge="1">
                  <a:txBody>
                    <a:bodyPr/>
                    <a:lstStyle/>
                    <a:p>
                      <a:endParaRPr lang="en-SE"/>
                    </a:p>
                  </a:txBody>
                  <a:tcPr/>
                </a:tc>
                <a:tc>
                  <a:txBody>
                    <a:bodyPr/>
                    <a:lstStyle/>
                    <a:p>
                      <a:pPr algn="ctr">
                        <a:lnSpc>
                          <a:spcPct val="115000"/>
                        </a:lnSpc>
                      </a:pPr>
                      <a:r>
                        <a:rPr lang="en-GB" sz="1000">
                          <a:effectLst/>
                        </a:rPr>
                        <a:t>TR</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30%</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95%</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9260483"/>
                  </a:ext>
                </a:extLst>
              </a:tr>
            </a:tbl>
          </a:graphicData>
        </a:graphic>
      </p:graphicFrame>
      <p:graphicFrame>
        <p:nvGraphicFramePr>
          <p:cNvPr id="9" name="Table 8">
            <a:extLst>
              <a:ext uri="{FF2B5EF4-FFF2-40B4-BE49-F238E27FC236}">
                <a16:creationId xmlns:a16="http://schemas.microsoft.com/office/drawing/2014/main" id="{235C67FA-8FBA-6FD2-C456-FAC4DAF34B9C}"/>
              </a:ext>
            </a:extLst>
          </p:cNvPr>
          <p:cNvGraphicFramePr>
            <a:graphicFrameLocks noGrp="1"/>
          </p:cNvGraphicFramePr>
          <p:nvPr>
            <p:extLst>
              <p:ext uri="{D42A27DB-BD31-4B8C-83A1-F6EECF244321}">
                <p14:modId xmlns:p14="http://schemas.microsoft.com/office/powerpoint/2010/main" val="2078219103"/>
              </p:ext>
            </p:extLst>
          </p:nvPr>
        </p:nvGraphicFramePr>
        <p:xfrm>
          <a:off x="472109" y="1916975"/>
          <a:ext cx="3733800" cy="2298700"/>
        </p:xfrm>
        <a:graphic>
          <a:graphicData uri="http://schemas.openxmlformats.org/drawingml/2006/table">
            <a:tbl>
              <a:tblPr firstRow="1" firstCol="1" bandRow="1">
                <a:tableStyleId>{5C22544A-7EE6-4342-B048-85BDC9FD1C3A}</a:tableStyleId>
              </a:tblPr>
              <a:tblGrid>
                <a:gridCol w="590721">
                  <a:extLst>
                    <a:ext uri="{9D8B030D-6E8A-4147-A177-3AD203B41FA5}">
                      <a16:colId xmlns:a16="http://schemas.microsoft.com/office/drawing/2014/main" val="695912730"/>
                    </a:ext>
                  </a:extLst>
                </a:gridCol>
                <a:gridCol w="1047693">
                  <a:extLst>
                    <a:ext uri="{9D8B030D-6E8A-4147-A177-3AD203B41FA5}">
                      <a16:colId xmlns:a16="http://schemas.microsoft.com/office/drawing/2014/main" val="203405565"/>
                    </a:ext>
                  </a:extLst>
                </a:gridCol>
                <a:gridCol w="1047693">
                  <a:extLst>
                    <a:ext uri="{9D8B030D-6E8A-4147-A177-3AD203B41FA5}">
                      <a16:colId xmlns:a16="http://schemas.microsoft.com/office/drawing/2014/main" val="3708867279"/>
                    </a:ext>
                  </a:extLst>
                </a:gridCol>
                <a:gridCol w="1047693">
                  <a:extLst>
                    <a:ext uri="{9D8B030D-6E8A-4147-A177-3AD203B41FA5}">
                      <a16:colId xmlns:a16="http://schemas.microsoft.com/office/drawing/2014/main" val="2211779342"/>
                    </a:ext>
                  </a:extLst>
                </a:gridCol>
              </a:tblGrid>
              <a:tr h="190500">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lnSpc>
                          <a:spcPct val="115000"/>
                        </a:lnSpc>
                      </a:pPr>
                      <a:r>
                        <a:rPr lang="en-GB" sz="1100">
                          <a:effectLst/>
                        </a:rPr>
                        <a:t>% Links deployed with</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SE"/>
                    </a:p>
                  </a:txBody>
                  <a:tcPr/>
                </a:tc>
                <a:extLst>
                  <a:ext uri="{0D108BD9-81ED-4DB2-BD59-A6C34878D82A}">
                    <a16:rowId xmlns:a16="http://schemas.microsoft.com/office/drawing/2014/main" val="2532584788"/>
                  </a:ext>
                </a:extLst>
              </a:tr>
              <a:tr h="203200">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ATPC</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ACM</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1557708"/>
                  </a:ext>
                </a:extLst>
              </a:tr>
              <a:tr h="190500">
                <a:tc rowSpan="10">
                  <a:txBody>
                    <a:bodyPr/>
                    <a:lstStyle/>
                    <a:p>
                      <a:pPr algn="ctr">
                        <a:lnSpc>
                          <a:spcPct val="115000"/>
                        </a:lnSpc>
                      </a:pPr>
                      <a:r>
                        <a:rPr lang="en-GB" sz="1000" dirty="0">
                          <a:effectLst/>
                        </a:rPr>
                        <a:t>Europe</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b="0" dirty="0">
                          <a:solidFill>
                            <a:srgbClr val="000000"/>
                          </a:solidFill>
                          <a:effectLst/>
                          <a:latin typeface="Arial" panose="020B0604020202020204" pitchFamily="34" charset="0"/>
                        </a:rPr>
                        <a:t>AU</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100%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195503"/>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CZ</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91%</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68%</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004772"/>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GE</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solidFill>
                            <a:srgbClr val="000000"/>
                          </a:solidFill>
                          <a:effectLst/>
                          <a:latin typeface="Calibri" panose="020F0502020204030204" pitchFamily="34" charset="0"/>
                        </a:rPr>
                        <a:t>29%</a:t>
                      </a:r>
                      <a:endParaRPr lang="en-US"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100%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3759135"/>
                  </a:ext>
                </a:extLst>
              </a:tr>
              <a:tr h="190500">
                <a:tc vMerge="1">
                  <a:txBody>
                    <a:bodyPr/>
                    <a:lstStyle/>
                    <a:p>
                      <a:endParaRPr lang="en-SE"/>
                    </a:p>
                  </a:txBody>
                  <a:tcPr/>
                </a:tc>
                <a:tc>
                  <a:txBody>
                    <a:bodyPr/>
                    <a:lstStyle/>
                    <a:p>
                      <a:pPr algn="ctr"/>
                      <a:r>
                        <a:rPr lang="en-US" sz="1000" b="0">
                          <a:solidFill>
                            <a:srgbClr val="000000"/>
                          </a:solidFill>
                          <a:effectLst/>
                          <a:latin typeface="Arial" panose="020B0604020202020204" pitchFamily="34" charset="0"/>
                        </a:rPr>
                        <a:t>GR</a:t>
                      </a:r>
                      <a:endParaRPr lang="en-US" sz="1100" b="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95%</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9271341"/>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HU</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99%</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7333827"/>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MO</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99%</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639372"/>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NL</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100%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2251530"/>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NM</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100%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100%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4966721"/>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PL</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a:solidFill>
                            <a:srgbClr val="000000"/>
                          </a:solidFill>
                          <a:effectLst/>
                          <a:latin typeface="Calibri" panose="020F0502020204030204" pitchFamily="34" charset="0"/>
                        </a:rPr>
                        <a:t>40%</a:t>
                      </a:r>
                      <a:endParaRPr lang="en-US" sz="110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solidFill>
                            <a:srgbClr val="000000"/>
                          </a:solidFill>
                          <a:effectLst/>
                          <a:latin typeface="Calibri" panose="020F0502020204030204" pitchFamily="34" charset="0"/>
                        </a:rPr>
                        <a:t>100%</a:t>
                      </a:r>
                      <a:endParaRPr lang="en-US"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2566466"/>
                  </a:ext>
                </a:extLst>
              </a:tr>
              <a:tr h="190500">
                <a:tc vMerge="1">
                  <a:txBody>
                    <a:bodyPr/>
                    <a:lstStyle/>
                    <a:p>
                      <a:endParaRPr lang="en-SE"/>
                    </a:p>
                  </a:txBody>
                  <a:tcPr/>
                </a:tc>
                <a:tc>
                  <a:txBody>
                    <a:bodyPr/>
                    <a:lstStyle/>
                    <a:p>
                      <a:pPr algn="ctr"/>
                      <a:r>
                        <a:rPr lang="en-US" sz="1000" b="0" dirty="0">
                          <a:solidFill>
                            <a:srgbClr val="000000"/>
                          </a:solidFill>
                          <a:effectLst/>
                          <a:latin typeface="Arial" panose="020B0604020202020204" pitchFamily="34" charset="0"/>
                        </a:rPr>
                        <a:t>RO</a:t>
                      </a:r>
                      <a:endParaRPr lang="en-US" sz="1100" b="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0%</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SE" sz="1100" dirty="0">
                          <a:solidFill>
                            <a:srgbClr val="000000"/>
                          </a:solidFill>
                          <a:effectLst/>
                          <a:latin typeface="Calibri" panose="020F0502020204030204" pitchFamily="34" charset="0"/>
                        </a:rPr>
                        <a:t>95%</a:t>
                      </a:r>
                      <a:endParaRPr lang="en-SE" sz="11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8365280"/>
                  </a:ext>
                </a:extLst>
              </a:tr>
            </a:tbl>
          </a:graphicData>
        </a:graphic>
      </p:graphicFrame>
      <p:sp>
        <p:nvSpPr>
          <p:cNvPr id="12" name="TextBox 11">
            <a:extLst>
              <a:ext uri="{FF2B5EF4-FFF2-40B4-BE49-F238E27FC236}">
                <a16:creationId xmlns:a16="http://schemas.microsoft.com/office/drawing/2014/main" id="{0D1F8D25-48D9-8076-782F-71579542B60A}"/>
              </a:ext>
            </a:extLst>
          </p:cNvPr>
          <p:cNvSpPr txBox="1"/>
          <p:nvPr/>
        </p:nvSpPr>
        <p:spPr>
          <a:xfrm>
            <a:off x="1678956" y="1542104"/>
            <a:ext cx="1320105" cy="369332"/>
          </a:xfrm>
          <a:prstGeom prst="rect">
            <a:avLst/>
          </a:prstGeom>
          <a:noFill/>
        </p:spPr>
        <p:txBody>
          <a:bodyPr wrap="none" rtlCol="0">
            <a:spAutoFit/>
          </a:bodyPr>
          <a:lstStyle/>
          <a:p>
            <a:r>
              <a:rPr lang="en-US" dirty="0"/>
              <a:t>Operator #1</a:t>
            </a:r>
            <a:endParaRPr lang="en-SE" dirty="0"/>
          </a:p>
        </p:txBody>
      </p:sp>
      <p:sp>
        <p:nvSpPr>
          <p:cNvPr id="13" name="TextBox 12">
            <a:extLst>
              <a:ext uri="{FF2B5EF4-FFF2-40B4-BE49-F238E27FC236}">
                <a16:creationId xmlns:a16="http://schemas.microsoft.com/office/drawing/2014/main" id="{51F398FD-BCC4-0D45-398E-59DC57603A52}"/>
              </a:ext>
            </a:extLst>
          </p:cNvPr>
          <p:cNvSpPr txBox="1"/>
          <p:nvPr/>
        </p:nvSpPr>
        <p:spPr>
          <a:xfrm>
            <a:off x="5826419" y="1578856"/>
            <a:ext cx="1320105" cy="369332"/>
          </a:xfrm>
          <a:prstGeom prst="rect">
            <a:avLst/>
          </a:prstGeom>
          <a:noFill/>
        </p:spPr>
        <p:txBody>
          <a:bodyPr wrap="none" rtlCol="0">
            <a:spAutoFit/>
          </a:bodyPr>
          <a:lstStyle/>
          <a:p>
            <a:r>
              <a:rPr lang="en-US" dirty="0"/>
              <a:t>Operator #2</a:t>
            </a:r>
            <a:endParaRPr lang="en-SE" dirty="0"/>
          </a:p>
        </p:txBody>
      </p:sp>
      <p:graphicFrame>
        <p:nvGraphicFramePr>
          <p:cNvPr id="15" name="Table 14">
            <a:extLst>
              <a:ext uri="{FF2B5EF4-FFF2-40B4-BE49-F238E27FC236}">
                <a16:creationId xmlns:a16="http://schemas.microsoft.com/office/drawing/2014/main" id="{6EB71FB2-0994-2CC3-D15B-888D7B29CAD8}"/>
              </a:ext>
            </a:extLst>
          </p:cNvPr>
          <p:cNvGraphicFramePr>
            <a:graphicFrameLocks noGrp="1"/>
          </p:cNvGraphicFramePr>
          <p:nvPr>
            <p:extLst>
              <p:ext uri="{D42A27DB-BD31-4B8C-83A1-F6EECF244321}">
                <p14:modId xmlns:p14="http://schemas.microsoft.com/office/powerpoint/2010/main" val="2204966751"/>
              </p:ext>
            </p:extLst>
          </p:nvPr>
        </p:nvGraphicFramePr>
        <p:xfrm>
          <a:off x="8661954" y="1916975"/>
          <a:ext cx="3014907" cy="709543"/>
        </p:xfrm>
        <a:graphic>
          <a:graphicData uri="http://schemas.openxmlformats.org/drawingml/2006/table">
            <a:tbl>
              <a:tblPr firstRow="1" firstCol="1" bandRow="1">
                <a:tableStyleId>{5C22544A-7EE6-4342-B048-85BDC9FD1C3A}</a:tableStyleId>
              </a:tblPr>
              <a:tblGrid>
                <a:gridCol w="731428">
                  <a:extLst>
                    <a:ext uri="{9D8B030D-6E8A-4147-A177-3AD203B41FA5}">
                      <a16:colId xmlns:a16="http://schemas.microsoft.com/office/drawing/2014/main" val="695912730"/>
                    </a:ext>
                  </a:extLst>
                </a:gridCol>
                <a:gridCol w="591531">
                  <a:extLst>
                    <a:ext uri="{9D8B030D-6E8A-4147-A177-3AD203B41FA5}">
                      <a16:colId xmlns:a16="http://schemas.microsoft.com/office/drawing/2014/main" val="203405565"/>
                    </a:ext>
                  </a:extLst>
                </a:gridCol>
                <a:gridCol w="845974">
                  <a:extLst>
                    <a:ext uri="{9D8B030D-6E8A-4147-A177-3AD203B41FA5}">
                      <a16:colId xmlns:a16="http://schemas.microsoft.com/office/drawing/2014/main" val="3708867279"/>
                    </a:ext>
                  </a:extLst>
                </a:gridCol>
                <a:gridCol w="845974">
                  <a:extLst>
                    <a:ext uri="{9D8B030D-6E8A-4147-A177-3AD203B41FA5}">
                      <a16:colId xmlns:a16="http://schemas.microsoft.com/office/drawing/2014/main" val="2211779342"/>
                    </a:ext>
                  </a:extLst>
                </a:gridCol>
              </a:tblGrid>
              <a:tr h="228820">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lnSpc>
                          <a:spcPct val="115000"/>
                        </a:lnSpc>
                      </a:pPr>
                      <a:r>
                        <a:rPr lang="en-GB" sz="1100" dirty="0">
                          <a:effectLst/>
                        </a:rPr>
                        <a:t>% Links deployed with</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SE"/>
                    </a:p>
                  </a:txBody>
                  <a:tcPr>
                    <a:lnL w="12700" cmpd="sng">
                      <a:noFill/>
                    </a:lnL>
                  </a:tcPr>
                </a:tc>
                <a:extLst>
                  <a:ext uri="{0D108BD9-81ED-4DB2-BD59-A6C34878D82A}">
                    <a16:rowId xmlns:a16="http://schemas.microsoft.com/office/drawing/2014/main" val="2532584788"/>
                  </a:ext>
                </a:extLst>
              </a:tr>
              <a:tr h="248115">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ATPC</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a:effectLst/>
                        </a:rPr>
                        <a:t>ACM</a:t>
                      </a:r>
                      <a:endParaRPr lang="en-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1557708"/>
                  </a:ext>
                </a:extLst>
              </a:tr>
              <a:tr h="232608">
                <a:tc>
                  <a:txBody>
                    <a:bodyPr/>
                    <a:lstStyle/>
                    <a:p>
                      <a:pPr algn="ctr">
                        <a:lnSpc>
                          <a:spcPct val="115000"/>
                        </a:lnSpc>
                      </a:pPr>
                      <a:r>
                        <a:rPr lang="en-GB" sz="1000" dirty="0">
                          <a:effectLst/>
                        </a:rPr>
                        <a:t>Europe</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000" dirty="0">
                          <a:effectLst/>
                        </a:rPr>
                        <a:t>UK</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0%</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97%</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195503"/>
                  </a:ext>
                </a:extLst>
              </a:tr>
            </a:tbl>
          </a:graphicData>
        </a:graphic>
      </p:graphicFrame>
      <p:sp>
        <p:nvSpPr>
          <p:cNvPr id="16" name="TextBox 15">
            <a:extLst>
              <a:ext uri="{FF2B5EF4-FFF2-40B4-BE49-F238E27FC236}">
                <a16:creationId xmlns:a16="http://schemas.microsoft.com/office/drawing/2014/main" id="{1ACE284E-F94E-EDA9-7B7A-E6FADF1310E9}"/>
              </a:ext>
            </a:extLst>
          </p:cNvPr>
          <p:cNvSpPr txBox="1"/>
          <p:nvPr/>
        </p:nvSpPr>
        <p:spPr>
          <a:xfrm>
            <a:off x="9436855" y="1578856"/>
            <a:ext cx="1320105" cy="369332"/>
          </a:xfrm>
          <a:prstGeom prst="rect">
            <a:avLst/>
          </a:prstGeom>
          <a:noFill/>
        </p:spPr>
        <p:txBody>
          <a:bodyPr wrap="none" rtlCol="0">
            <a:spAutoFit/>
          </a:bodyPr>
          <a:lstStyle/>
          <a:p>
            <a:r>
              <a:rPr lang="en-US" dirty="0"/>
              <a:t>Operator #3</a:t>
            </a:r>
            <a:endParaRPr lang="en-SE" dirty="0"/>
          </a:p>
        </p:txBody>
      </p:sp>
      <p:sp>
        <p:nvSpPr>
          <p:cNvPr id="17" name="TextBox 16">
            <a:extLst>
              <a:ext uri="{FF2B5EF4-FFF2-40B4-BE49-F238E27FC236}">
                <a16:creationId xmlns:a16="http://schemas.microsoft.com/office/drawing/2014/main" id="{C088808E-EFC4-EA2C-5FF1-A0E31F4BED8F}"/>
              </a:ext>
            </a:extLst>
          </p:cNvPr>
          <p:cNvSpPr txBox="1"/>
          <p:nvPr/>
        </p:nvSpPr>
        <p:spPr>
          <a:xfrm>
            <a:off x="382622" y="4571856"/>
            <a:ext cx="11294237" cy="646331"/>
          </a:xfrm>
          <a:prstGeom prst="rect">
            <a:avLst/>
          </a:prstGeom>
          <a:noFill/>
        </p:spPr>
        <p:txBody>
          <a:bodyPr wrap="square" rtlCol="0">
            <a:spAutoFit/>
          </a:bodyPr>
          <a:lstStyle/>
          <a:p>
            <a:pPr marL="285750" indent="-285750">
              <a:buFont typeface="Arial" panose="020B0604020202020204" pitchFamily="34" charset="0"/>
              <a:buChar char="•"/>
            </a:pPr>
            <a:r>
              <a:rPr lang="en-SE" dirty="0"/>
              <a:t>ACM is used virtually in all links</a:t>
            </a:r>
          </a:p>
          <a:p>
            <a:pPr marL="285750" indent="-285750">
              <a:buFont typeface="Arial" panose="020B0604020202020204" pitchFamily="34" charset="0"/>
              <a:buChar char="•"/>
            </a:pPr>
            <a:endParaRPr lang="en-SE" dirty="0"/>
          </a:p>
        </p:txBody>
      </p:sp>
      <p:graphicFrame>
        <p:nvGraphicFramePr>
          <p:cNvPr id="6" name="Table 5">
            <a:extLst>
              <a:ext uri="{FF2B5EF4-FFF2-40B4-BE49-F238E27FC236}">
                <a16:creationId xmlns:a16="http://schemas.microsoft.com/office/drawing/2014/main" id="{6E17BFDC-472D-B729-C4FC-40741F9FE1F2}"/>
              </a:ext>
            </a:extLst>
          </p:cNvPr>
          <p:cNvGraphicFramePr>
            <a:graphicFrameLocks noGrp="1"/>
          </p:cNvGraphicFramePr>
          <p:nvPr>
            <p:extLst>
              <p:ext uri="{D42A27DB-BD31-4B8C-83A1-F6EECF244321}">
                <p14:modId xmlns:p14="http://schemas.microsoft.com/office/powerpoint/2010/main" val="3217632112"/>
              </p:ext>
            </p:extLst>
          </p:nvPr>
        </p:nvGraphicFramePr>
        <p:xfrm>
          <a:off x="8640438" y="3296738"/>
          <a:ext cx="3057938" cy="2040363"/>
        </p:xfrm>
        <a:graphic>
          <a:graphicData uri="http://schemas.openxmlformats.org/drawingml/2006/table">
            <a:tbl>
              <a:tblPr firstRow="1" firstCol="1" bandRow="1">
                <a:tableStyleId>{5C22544A-7EE6-4342-B048-85BDC9FD1C3A}</a:tableStyleId>
              </a:tblPr>
              <a:tblGrid>
                <a:gridCol w="685247">
                  <a:extLst>
                    <a:ext uri="{9D8B030D-6E8A-4147-A177-3AD203B41FA5}">
                      <a16:colId xmlns:a16="http://schemas.microsoft.com/office/drawing/2014/main" val="695912730"/>
                    </a:ext>
                  </a:extLst>
                </a:gridCol>
                <a:gridCol w="535051">
                  <a:extLst>
                    <a:ext uri="{9D8B030D-6E8A-4147-A177-3AD203B41FA5}">
                      <a16:colId xmlns:a16="http://schemas.microsoft.com/office/drawing/2014/main" val="203405565"/>
                    </a:ext>
                  </a:extLst>
                </a:gridCol>
                <a:gridCol w="979592">
                  <a:extLst>
                    <a:ext uri="{9D8B030D-6E8A-4147-A177-3AD203B41FA5}">
                      <a16:colId xmlns:a16="http://schemas.microsoft.com/office/drawing/2014/main" val="3708867279"/>
                    </a:ext>
                  </a:extLst>
                </a:gridCol>
                <a:gridCol w="858048">
                  <a:extLst>
                    <a:ext uri="{9D8B030D-6E8A-4147-A177-3AD203B41FA5}">
                      <a16:colId xmlns:a16="http://schemas.microsoft.com/office/drawing/2014/main" val="2211779342"/>
                    </a:ext>
                  </a:extLst>
                </a:gridCol>
              </a:tblGrid>
              <a:tr h="210760">
                <a:tc rowSpan="9">
                  <a:txBody>
                    <a:bodyPr/>
                    <a:lstStyle/>
                    <a:p>
                      <a:pPr algn="ctr">
                        <a:lnSpc>
                          <a:spcPct val="115000"/>
                        </a:lnSpc>
                      </a:pPr>
                      <a:r>
                        <a:rPr lang="en-GB" sz="1000" dirty="0">
                          <a:effectLst/>
                        </a:rPr>
                        <a:t>Europe</a:t>
                      </a:r>
                      <a:endParaRPr lang="en-SE" sz="1200" dirty="0">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pPr>
                      <a:endParaRPr lang="en-SE" sz="110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lnSpc>
                          <a:spcPct val="115000"/>
                        </a:lnSpc>
                      </a:pPr>
                      <a:r>
                        <a:rPr lang="en-GB" sz="1100" dirty="0">
                          <a:effectLst/>
                        </a:rPr>
                        <a:t>% Links deployed with</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SE"/>
                    </a:p>
                  </a:txBody>
                  <a:tcPr/>
                </a:tc>
                <a:extLst>
                  <a:ext uri="{0D108BD9-81ED-4DB2-BD59-A6C34878D82A}">
                    <a16:rowId xmlns:a16="http://schemas.microsoft.com/office/drawing/2014/main" val="2532584788"/>
                  </a:ext>
                </a:extLst>
              </a:tr>
              <a:tr h="224810">
                <a:tc vMerge="1">
                  <a:txBody>
                    <a:bodyPr/>
                    <a:lstStyle/>
                    <a:p>
                      <a:pPr>
                        <a:lnSpc>
                          <a:spcPct val="115000"/>
                        </a:lnSpc>
                      </a:pPr>
                      <a:endParaRPr lang="en-SE" sz="1100" dirty="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pPr>
                      <a:endParaRPr lang="en-SE" sz="1100" dirty="0">
                        <a:effectLst/>
                        <a:latin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ATPC</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100" dirty="0">
                          <a:effectLst/>
                        </a:rPr>
                        <a:t>ACM</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1557708"/>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BE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000" dirty="0">
                          <a:effectLst/>
                          <a:latin typeface="+mn-lt"/>
                          <a:ea typeface="Times New Roman" panose="02020603050405020304" pitchFamily="18" charset="0"/>
                          <a:cs typeface="Times New Roman" panose="02020603050405020304" pitchFamily="18" charset="0"/>
                        </a:rPr>
                        <a:t>80</a:t>
                      </a:r>
                      <a:endParaRPr lang="en-SE" sz="1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000" dirty="0">
                          <a:effectLst/>
                          <a:latin typeface="+mn-lt"/>
                          <a:ea typeface="Times New Roman" panose="02020603050405020304" pitchFamily="18" charset="0"/>
                          <a:cs typeface="Times New Roman" panose="02020603050405020304" pitchFamily="18" charset="0"/>
                        </a:rPr>
                        <a:t>100</a:t>
                      </a:r>
                      <a:endParaRPr lang="en-SE" sz="1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1302922"/>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FR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70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98164"/>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MD</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10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100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9824271"/>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PL</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100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2762341"/>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RO</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90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618490"/>
                  </a:ext>
                </a:extLst>
              </a:tr>
              <a:tr h="210760">
                <a:tc vMerge="1">
                  <a:txBody>
                    <a:bodyPr/>
                    <a:lstStyle/>
                    <a:p>
                      <a:pPr algn="ctr">
                        <a:lnSpc>
                          <a:spcPct val="115000"/>
                        </a:lnSpc>
                      </a:pP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SK</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100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100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4973602"/>
                  </a:ext>
                </a:extLst>
              </a:tr>
              <a:tr h="210760">
                <a:tc vMerge="1">
                  <a:txBody>
                    <a:bodyPr/>
                    <a:lstStyle/>
                    <a:p>
                      <a:pPr algn="ctr">
                        <a:lnSpc>
                          <a:spcPct val="115000"/>
                        </a:lnSpc>
                      </a:pPr>
                      <a:r>
                        <a:rPr lang="en-GB" sz="1000" dirty="0">
                          <a:effectLst/>
                        </a:rPr>
                        <a:t>Europe</a:t>
                      </a:r>
                      <a:endParaRPr lang="en-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SE" sz="1000" dirty="0">
                          <a:effectLst/>
                          <a:latin typeface="+mn-lt"/>
                          <a:ea typeface="Times New Roman" panose="02020603050405020304" pitchFamily="18" charset="0"/>
                          <a:cs typeface="Times New Roman" panose="02020603050405020304" pitchFamily="18" charset="0"/>
                        </a:rPr>
                        <a:t>ES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000" dirty="0">
                          <a:effectLst/>
                          <a:latin typeface="+mn-lt"/>
                          <a:ea typeface="Times New Roman" panose="02020603050405020304" pitchFamily="18" charset="0"/>
                          <a:cs typeface="Times New Roman" panose="02020603050405020304" pitchFamily="18" charset="0"/>
                        </a:rPr>
                        <a:t>1</a:t>
                      </a:r>
                      <a:br>
                        <a:rPr lang="en-GB" sz="1000" dirty="0">
                          <a:effectLst/>
                          <a:latin typeface="+mn-lt"/>
                          <a:ea typeface="Times New Roman" panose="02020603050405020304" pitchFamily="18" charset="0"/>
                          <a:cs typeface="Times New Roman" panose="02020603050405020304" pitchFamily="18" charset="0"/>
                        </a:rPr>
                      </a:br>
                      <a:r>
                        <a:rPr lang="en-GB" sz="1000" dirty="0">
                          <a:effectLst/>
                          <a:latin typeface="+mn-lt"/>
                          <a:ea typeface="Times New Roman" panose="02020603050405020304" pitchFamily="18" charset="0"/>
                          <a:cs typeface="Times New Roman" panose="02020603050405020304" pitchFamily="18" charset="0"/>
                        </a:rPr>
                        <a:t>(plan for 100)</a:t>
                      </a:r>
                      <a:endParaRPr lang="en-SE" sz="1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en-GB" sz="1000" dirty="0">
                          <a:effectLst/>
                          <a:latin typeface="+mn-lt"/>
                        </a:rPr>
                        <a:t>100</a:t>
                      </a:r>
                      <a:endParaRPr lang="en-SE" sz="1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195503"/>
                  </a:ext>
                </a:extLst>
              </a:tr>
            </a:tbl>
          </a:graphicData>
        </a:graphic>
      </p:graphicFrame>
      <p:sp>
        <p:nvSpPr>
          <p:cNvPr id="7" name="TextBox 6">
            <a:extLst>
              <a:ext uri="{FF2B5EF4-FFF2-40B4-BE49-F238E27FC236}">
                <a16:creationId xmlns:a16="http://schemas.microsoft.com/office/drawing/2014/main" id="{7A0F0E36-82C1-6D12-1F3B-E3701AE9F310}"/>
              </a:ext>
            </a:extLst>
          </p:cNvPr>
          <p:cNvSpPr txBox="1"/>
          <p:nvPr/>
        </p:nvSpPr>
        <p:spPr>
          <a:xfrm>
            <a:off x="9509354" y="2931180"/>
            <a:ext cx="1320105" cy="369332"/>
          </a:xfrm>
          <a:prstGeom prst="rect">
            <a:avLst/>
          </a:prstGeom>
          <a:noFill/>
        </p:spPr>
        <p:txBody>
          <a:bodyPr wrap="none" rtlCol="0">
            <a:spAutoFit/>
          </a:bodyPr>
          <a:lstStyle/>
          <a:p>
            <a:r>
              <a:rPr lang="en-US" dirty="0"/>
              <a:t>Operator #4</a:t>
            </a:r>
            <a:endParaRPr lang="en-SE" dirty="0"/>
          </a:p>
        </p:txBody>
      </p:sp>
      <p:sp>
        <p:nvSpPr>
          <p:cNvPr id="10" name="Slide Number Placeholder 9">
            <a:extLst>
              <a:ext uri="{FF2B5EF4-FFF2-40B4-BE49-F238E27FC236}">
                <a16:creationId xmlns:a16="http://schemas.microsoft.com/office/drawing/2014/main" id="{0DDE144B-49D0-1709-ECB4-C4E48847A3D1}"/>
              </a:ext>
            </a:extLst>
          </p:cNvPr>
          <p:cNvSpPr>
            <a:spLocks noGrp="1"/>
          </p:cNvSpPr>
          <p:nvPr>
            <p:ph type="sldNum" sz="quarter" idx="12"/>
          </p:nvPr>
        </p:nvSpPr>
        <p:spPr/>
        <p:txBody>
          <a:bodyPr/>
          <a:lstStyle/>
          <a:p>
            <a:fld id="{6D6A4E2F-8B1A-5E4A-8FC2-2AD293206885}" type="slidenum">
              <a:rPr lang="en-SE" smtClean="0"/>
              <a:t>5</a:t>
            </a:fld>
            <a:endParaRPr lang="en-SE"/>
          </a:p>
        </p:txBody>
      </p:sp>
    </p:spTree>
    <p:extLst>
      <p:ext uri="{BB962C8B-B14F-4D97-AF65-F5344CB8AC3E}">
        <p14:creationId xmlns:p14="http://schemas.microsoft.com/office/powerpoint/2010/main" val="218166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3315-1042-E133-9D37-4BBE9F304491}"/>
              </a:ext>
            </a:extLst>
          </p:cNvPr>
          <p:cNvSpPr>
            <a:spLocks noGrp="1"/>
          </p:cNvSpPr>
          <p:nvPr>
            <p:ph type="title"/>
          </p:nvPr>
        </p:nvSpPr>
        <p:spPr/>
        <p:txBody>
          <a:bodyPr/>
          <a:lstStyle/>
          <a:p>
            <a:r>
              <a:rPr lang="en-SE" dirty="0"/>
              <a:t>Effects of propagation fading and interference</a:t>
            </a:r>
          </a:p>
        </p:txBody>
      </p:sp>
      <p:sp>
        <p:nvSpPr>
          <p:cNvPr id="3" name="Content Placeholder 2">
            <a:extLst>
              <a:ext uri="{FF2B5EF4-FFF2-40B4-BE49-F238E27FC236}">
                <a16:creationId xmlns:a16="http://schemas.microsoft.com/office/drawing/2014/main" id="{AC3F0823-8408-5FF0-E2AB-FD6179CBA6FE}"/>
              </a:ext>
            </a:extLst>
          </p:cNvPr>
          <p:cNvSpPr>
            <a:spLocks noGrp="1"/>
          </p:cNvSpPr>
          <p:nvPr>
            <p:ph idx="1"/>
          </p:nvPr>
        </p:nvSpPr>
        <p:spPr>
          <a:xfrm>
            <a:off x="838200" y="1825625"/>
            <a:ext cx="6460067" cy="4351338"/>
          </a:xfrm>
        </p:spPr>
        <p:txBody>
          <a:bodyPr>
            <a:normAutofit/>
          </a:bodyPr>
          <a:lstStyle/>
          <a:p>
            <a:r>
              <a:rPr lang="en-US" sz="1800" dirty="0"/>
              <a:t>In case of propagation fading or presence of increased level of a </a:t>
            </a:r>
            <a:r>
              <a:rPr lang="en-US" sz="1800" b="1" dirty="0"/>
              <a:t>continuous interference</a:t>
            </a:r>
            <a:r>
              <a:rPr lang="en-US" sz="1800" dirty="0"/>
              <a:t>, the equipment (detecting MSE</a:t>
            </a:r>
            <a:r>
              <a:rPr lang="en-US" sz="2000" baseline="30000" dirty="0"/>
              <a:t>1</a:t>
            </a:r>
            <a:r>
              <a:rPr lang="en-US" sz="1800" dirty="0"/>
              <a:t> degradation) will reduce ACM level before bit errors occur, resulting in a lower link capacity</a:t>
            </a:r>
          </a:p>
          <a:p>
            <a:pPr lvl="1"/>
            <a:r>
              <a:rPr lang="en-US" sz="1600" dirty="0"/>
              <a:t>Unavailability of all modulation formats due to propagation conditions is taken into account when doing link planning</a:t>
            </a:r>
          </a:p>
          <a:p>
            <a:pPr lvl="1"/>
            <a:r>
              <a:rPr lang="en-US" sz="1600" dirty="0"/>
              <a:t>Unavailability due to interference cannot be planned and this will create traffic congestions if it happens especially during busy hours</a:t>
            </a:r>
          </a:p>
          <a:p>
            <a:r>
              <a:rPr lang="en-US" sz="1800" dirty="0"/>
              <a:t>In case of </a:t>
            </a:r>
            <a:r>
              <a:rPr lang="en-US" sz="1800" b="1" dirty="0" err="1"/>
              <a:t>bursty</a:t>
            </a:r>
            <a:r>
              <a:rPr lang="en-US" sz="1800" b="1" dirty="0"/>
              <a:t> interference</a:t>
            </a:r>
            <a:r>
              <a:rPr lang="en-US" sz="1800" dirty="0"/>
              <a:t>, the increase in instantaneous interference cannot be detected by the MSE, therefore the equipment will not reduce the operating modulation, and this will:</a:t>
            </a:r>
          </a:p>
          <a:p>
            <a:pPr lvl="1"/>
            <a:r>
              <a:rPr lang="en-US" sz="1600" dirty="0"/>
              <a:t>Generate packets losses on backhaul traffic (increasing Packet Loss Ratio (PLR))</a:t>
            </a:r>
          </a:p>
          <a:p>
            <a:pPr lvl="1"/>
            <a:r>
              <a:rPr lang="en-US" sz="1600" dirty="0"/>
              <a:t>Trigger ES, SES and (possibly) UAS events (recorded by link PM counters) depending on burst duration and periodicity</a:t>
            </a:r>
          </a:p>
        </p:txBody>
      </p:sp>
      <p:sp>
        <p:nvSpPr>
          <p:cNvPr id="5" name="TextBox 4">
            <a:extLst>
              <a:ext uri="{FF2B5EF4-FFF2-40B4-BE49-F238E27FC236}">
                <a16:creationId xmlns:a16="http://schemas.microsoft.com/office/drawing/2014/main" id="{71858CAD-51F6-F743-68FC-437FA7A2537F}"/>
              </a:ext>
            </a:extLst>
          </p:cNvPr>
          <p:cNvSpPr txBox="1"/>
          <p:nvPr/>
        </p:nvSpPr>
        <p:spPr>
          <a:xfrm>
            <a:off x="448733" y="6447488"/>
            <a:ext cx="11294533" cy="261610"/>
          </a:xfrm>
          <a:prstGeom prst="rect">
            <a:avLst/>
          </a:prstGeom>
          <a:noFill/>
        </p:spPr>
        <p:txBody>
          <a:bodyPr wrap="square">
            <a:spAutoFit/>
          </a:bodyPr>
          <a:lstStyle/>
          <a:p>
            <a:pPr marL="0" indent="0">
              <a:buNone/>
            </a:pPr>
            <a:r>
              <a:rPr lang="en-US" sz="1100" baseline="30000" dirty="0">
                <a:effectLst/>
                <a:ea typeface="Times New Roman" panose="02020603050405020304" pitchFamily="18" charset="0"/>
              </a:rPr>
              <a:t>1</a:t>
            </a:r>
            <a:r>
              <a:rPr lang="en-US" sz="1100" dirty="0">
                <a:effectLst/>
                <a:ea typeface="Times New Roman" panose="02020603050405020304" pitchFamily="18" charset="0"/>
              </a:rPr>
              <a:t>MSE (Mean Square Error) of the received symbols (integrated over propagation-appropriate time window)</a:t>
            </a:r>
            <a:endParaRPr lang="en-SE" sz="1100" dirty="0">
              <a:solidFill>
                <a:schemeClr val="accent6"/>
              </a:solidFill>
            </a:endParaRPr>
          </a:p>
        </p:txBody>
      </p:sp>
      <p:pic>
        <p:nvPicPr>
          <p:cNvPr id="6" name="Picture 5">
            <a:extLst>
              <a:ext uri="{FF2B5EF4-FFF2-40B4-BE49-F238E27FC236}">
                <a16:creationId xmlns:a16="http://schemas.microsoft.com/office/drawing/2014/main" id="{EB80EFA4-C33A-EE7B-6985-74B0A043E553}"/>
              </a:ext>
            </a:extLst>
          </p:cNvPr>
          <p:cNvPicPr>
            <a:picLocks noChangeAspect="1"/>
          </p:cNvPicPr>
          <p:nvPr/>
        </p:nvPicPr>
        <p:blipFill rotWithShape="1">
          <a:blip r:embed="rId2"/>
          <a:srcRect l="14461" t="11667" r="46054" b="31823"/>
          <a:stretch/>
        </p:blipFill>
        <p:spPr>
          <a:xfrm>
            <a:off x="7366000" y="2164609"/>
            <a:ext cx="4248893" cy="3420550"/>
          </a:xfrm>
          <a:prstGeom prst="rect">
            <a:avLst/>
          </a:prstGeom>
        </p:spPr>
      </p:pic>
      <p:sp>
        <p:nvSpPr>
          <p:cNvPr id="4" name="Slide Number Placeholder 3">
            <a:extLst>
              <a:ext uri="{FF2B5EF4-FFF2-40B4-BE49-F238E27FC236}">
                <a16:creationId xmlns:a16="http://schemas.microsoft.com/office/drawing/2014/main" id="{52351300-F922-A9E3-947E-47F757109B7C}"/>
              </a:ext>
            </a:extLst>
          </p:cNvPr>
          <p:cNvSpPr>
            <a:spLocks noGrp="1"/>
          </p:cNvSpPr>
          <p:nvPr>
            <p:ph type="sldNum" sz="quarter" idx="12"/>
          </p:nvPr>
        </p:nvSpPr>
        <p:spPr/>
        <p:txBody>
          <a:bodyPr/>
          <a:lstStyle/>
          <a:p>
            <a:fld id="{6D6A4E2F-8B1A-5E4A-8FC2-2AD293206885}" type="slidenum">
              <a:rPr lang="en-SE" smtClean="0"/>
              <a:t>6</a:t>
            </a:fld>
            <a:endParaRPr lang="en-SE"/>
          </a:p>
        </p:txBody>
      </p:sp>
    </p:spTree>
    <p:extLst>
      <p:ext uri="{BB962C8B-B14F-4D97-AF65-F5344CB8AC3E}">
        <p14:creationId xmlns:p14="http://schemas.microsoft.com/office/powerpoint/2010/main" val="148752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2DB9-E32F-B5D5-D120-362F2F37C26D}"/>
              </a:ext>
            </a:extLst>
          </p:cNvPr>
          <p:cNvSpPr>
            <a:spLocks noGrp="1"/>
          </p:cNvSpPr>
          <p:nvPr>
            <p:ph type="title"/>
          </p:nvPr>
        </p:nvSpPr>
        <p:spPr/>
        <p:txBody>
          <a:bodyPr>
            <a:noAutofit/>
          </a:bodyPr>
          <a:lstStyle/>
          <a:p>
            <a:r>
              <a:rPr lang="en-US" sz="3600" b="0" i="0" u="none" strike="noStrike" dirty="0">
                <a:effectLst/>
              </a:rPr>
              <a:t>Consequences on the link if ACM and higher order modulations are not protected from </a:t>
            </a:r>
            <a:r>
              <a:rPr lang="en-US" sz="3600" dirty="0"/>
              <a:t>interference</a:t>
            </a:r>
            <a:endParaRPr lang="en-SE" sz="3600" dirty="0"/>
          </a:p>
        </p:txBody>
      </p:sp>
      <p:sp>
        <p:nvSpPr>
          <p:cNvPr id="3" name="Content Placeholder 2">
            <a:extLst>
              <a:ext uri="{FF2B5EF4-FFF2-40B4-BE49-F238E27FC236}">
                <a16:creationId xmlns:a16="http://schemas.microsoft.com/office/drawing/2014/main" id="{F0B4A1C0-1EDA-9BB6-D7E0-FECB934A4189}"/>
              </a:ext>
            </a:extLst>
          </p:cNvPr>
          <p:cNvSpPr>
            <a:spLocks noGrp="1"/>
          </p:cNvSpPr>
          <p:nvPr>
            <p:ph idx="1"/>
          </p:nvPr>
        </p:nvSpPr>
        <p:spPr>
          <a:xfrm>
            <a:off x="838200" y="1794933"/>
            <a:ext cx="10515600" cy="4319773"/>
          </a:xfrm>
        </p:spPr>
        <p:txBody>
          <a:bodyPr>
            <a:noAutofit/>
          </a:bodyPr>
          <a:lstStyle/>
          <a:p>
            <a:pPr marL="342900" indent="-342900"/>
            <a:r>
              <a:rPr lang="en-GB" sz="1800" dirty="0">
                <a:ea typeface="Calibri" panose="020F0502020204030204" pitchFamily="34" charset="0"/>
              </a:rPr>
              <a:t>If the ACM mechanism and the higher order modulations are not protected from interference, </a:t>
            </a:r>
            <a:r>
              <a:rPr lang="en-GB" sz="1800" b="1" dirty="0">
                <a:ea typeface="Calibri" panose="020F0502020204030204" pitchFamily="34" charset="0"/>
              </a:rPr>
              <a:t>operators would have to reconsider deploying links relying on these features and revert to fixed modulation systems</a:t>
            </a:r>
          </a:p>
          <a:p>
            <a:pPr marL="342900" indent="-342900">
              <a:buFont typeface="Arial" panose="020B0604020202020204" pitchFamily="34" charset="0"/>
              <a:buChar char="•"/>
            </a:pPr>
            <a:r>
              <a:rPr lang="en-US" sz="1800" dirty="0"/>
              <a:t>Backhaul links are supposed to work errorless because</a:t>
            </a:r>
          </a:p>
          <a:p>
            <a:pPr marL="742950" lvl="1" indent="-285750"/>
            <a:r>
              <a:rPr lang="en-US" sz="1600" dirty="0"/>
              <a:t>retransmission is not a technical option at layers 1 to 3</a:t>
            </a:r>
          </a:p>
          <a:p>
            <a:pPr marL="742950" lvl="1" indent="-285750">
              <a:buFont typeface="Arial" panose="020B0604020202020204" pitchFamily="34" charset="0"/>
              <a:buChar char="•"/>
            </a:pPr>
            <a:r>
              <a:rPr lang="en-US" sz="1600" dirty="0"/>
              <a:t>a single error means a packet loss</a:t>
            </a:r>
          </a:p>
          <a:p>
            <a:pPr marL="742950" lvl="1" indent="-285750">
              <a:buFont typeface="Arial" panose="020B0604020202020204" pitchFamily="34" charset="0"/>
              <a:buChar char="•"/>
            </a:pPr>
            <a:r>
              <a:rPr lang="en-US" sz="1600" dirty="0"/>
              <a:t>packet loss triggers E2E re-transmission at layer 4 (e.g. TCP) reducing network bandwidth and impacting all services </a:t>
            </a:r>
          </a:p>
          <a:p>
            <a:pPr marL="285750" indent="-285750"/>
            <a:r>
              <a:rPr lang="en-US" sz="1800" dirty="0"/>
              <a:t>Not being able to use </a:t>
            </a:r>
            <a:r>
              <a:rPr lang="en-US" sz="1800" b="1" dirty="0"/>
              <a:t>higher modulations (512 QAM and above)</a:t>
            </a:r>
            <a:r>
              <a:rPr lang="en-US" sz="1800" dirty="0"/>
              <a:t> in conjunction with ACM will also </a:t>
            </a:r>
            <a:r>
              <a:rPr lang="en-US" sz="1800" b="1" dirty="0"/>
              <a:t>reduce the applicability of certain bands</a:t>
            </a:r>
          </a:p>
          <a:p>
            <a:pPr marL="742950" lvl="1" indent="-285750"/>
            <a:r>
              <a:rPr lang="en-US" sz="1600" dirty="0"/>
              <a:t>For example, E-band (71-76 GHz, 81-86 GHz) or multiband links will be limited to short distances making them impractical</a:t>
            </a:r>
          </a:p>
          <a:p>
            <a:pPr marL="742950" lvl="1" indent="-285750"/>
            <a:r>
              <a:rPr lang="en-US" sz="1600" dirty="0"/>
              <a:t>This also implies </a:t>
            </a:r>
            <a:r>
              <a:rPr lang="en-GB" sz="1600" dirty="0">
                <a:solidFill>
                  <a:schemeClr val="tx1"/>
                </a:solidFill>
              </a:rPr>
              <a:t>no 2-10 Gigabit connectivity = </a:t>
            </a:r>
            <a:r>
              <a:rPr lang="en-GB" sz="1600" b="1" dirty="0">
                <a:solidFill>
                  <a:schemeClr val="tx1"/>
                </a:solidFill>
              </a:rPr>
              <a:t>no 5G wireless backhaul </a:t>
            </a:r>
            <a:endParaRPr lang="en-US" sz="1600" b="1" dirty="0"/>
          </a:p>
          <a:p>
            <a:r>
              <a:rPr lang="en-GB" sz="1800" dirty="0"/>
              <a:t>Fixed higher QAM links result in shorter links and d</a:t>
            </a:r>
            <a:r>
              <a:rPr lang="en-GB" sz="1800" dirty="0">
                <a:solidFill>
                  <a:schemeClr val="tx1"/>
                </a:solidFill>
              </a:rPr>
              <a:t>enser backhaul networks, which is not an option (radio sites </a:t>
            </a:r>
            <a:r>
              <a:rPr lang="en-GB" sz="1800" dirty="0"/>
              <a:t>could</a:t>
            </a:r>
            <a:r>
              <a:rPr lang="en-GB" sz="1800" dirty="0">
                <a:solidFill>
                  <a:schemeClr val="tx1"/>
                </a:solidFill>
              </a:rPr>
              <a:t> not densify for transmission reasons, adding transmission sites is huge cost)</a:t>
            </a:r>
          </a:p>
          <a:p>
            <a:pPr marL="285750" indent="-285750"/>
            <a:endParaRPr lang="en-US" sz="1800" dirty="0"/>
          </a:p>
        </p:txBody>
      </p:sp>
      <p:sp>
        <p:nvSpPr>
          <p:cNvPr id="4" name="Slide Number Placeholder 3">
            <a:extLst>
              <a:ext uri="{FF2B5EF4-FFF2-40B4-BE49-F238E27FC236}">
                <a16:creationId xmlns:a16="http://schemas.microsoft.com/office/drawing/2014/main" id="{6A4E3910-B8C5-6E93-41B0-D0CCA8311939}"/>
              </a:ext>
            </a:extLst>
          </p:cNvPr>
          <p:cNvSpPr>
            <a:spLocks noGrp="1"/>
          </p:cNvSpPr>
          <p:nvPr>
            <p:ph type="sldNum" sz="quarter" idx="12"/>
          </p:nvPr>
        </p:nvSpPr>
        <p:spPr/>
        <p:txBody>
          <a:bodyPr/>
          <a:lstStyle/>
          <a:p>
            <a:fld id="{6D6A4E2F-8B1A-5E4A-8FC2-2AD293206885}" type="slidenum">
              <a:rPr lang="en-SE" smtClean="0"/>
              <a:t>7</a:t>
            </a:fld>
            <a:endParaRPr lang="en-SE"/>
          </a:p>
        </p:txBody>
      </p:sp>
    </p:spTree>
    <p:extLst>
      <p:ext uri="{BB962C8B-B14F-4D97-AF65-F5344CB8AC3E}">
        <p14:creationId xmlns:p14="http://schemas.microsoft.com/office/powerpoint/2010/main" val="373361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9C43-05CE-11FC-225D-19CA8963ECFC}"/>
              </a:ext>
            </a:extLst>
          </p:cNvPr>
          <p:cNvSpPr>
            <a:spLocks noGrp="1"/>
          </p:cNvSpPr>
          <p:nvPr>
            <p:ph type="title"/>
          </p:nvPr>
        </p:nvSpPr>
        <p:spPr/>
        <p:txBody>
          <a:bodyPr>
            <a:normAutofit fontScale="90000"/>
          </a:bodyPr>
          <a:lstStyle/>
          <a:p>
            <a:r>
              <a:rPr lang="en-US" sz="4400" b="0" i="0" u="none" strike="noStrike" dirty="0">
                <a:effectLst/>
              </a:rPr>
              <a:t>Consequences on the whole network if  ACM and higher order modulations are not available</a:t>
            </a:r>
            <a:endParaRPr lang="en-SE" dirty="0"/>
          </a:p>
        </p:txBody>
      </p:sp>
      <p:sp>
        <p:nvSpPr>
          <p:cNvPr id="3" name="Content Placeholder 2">
            <a:extLst>
              <a:ext uri="{FF2B5EF4-FFF2-40B4-BE49-F238E27FC236}">
                <a16:creationId xmlns:a16="http://schemas.microsoft.com/office/drawing/2014/main" id="{4CA9C7E8-A54F-A5FF-B21D-AA5DB16C3FC2}"/>
              </a:ext>
            </a:extLst>
          </p:cNvPr>
          <p:cNvSpPr>
            <a:spLocks noGrp="1"/>
          </p:cNvSpPr>
          <p:nvPr>
            <p:ph idx="1"/>
          </p:nvPr>
        </p:nvSpPr>
        <p:spPr/>
        <p:txBody>
          <a:bodyPr>
            <a:normAutofit/>
          </a:bodyPr>
          <a:lstStyle/>
          <a:p>
            <a:r>
              <a:rPr lang="en-US" sz="1800" dirty="0"/>
              <a:t>Overall, by not being able to rely on the ACM, the network as a whole will experience several consequences </a:t>
            </a:r>
          </a:p>
          <a:p>
            <a:pPr lvl="1"/>
            <a:r>
              <a:rPr lang="en-US" sz="1600" b="1" dirty="0"/>
              <a:t>Reduced Data Rates</a:t>
            </a:r>
            <a:r>
              <a:rPr lang="en-US" sz="1600" dirty="0"/>
              <a:t>: ACM adjusts the modulation and coding schemes to achieve higher data rates when the link quality allows. If higher modulations cannot be used due to interference, the data rates will be limited to lower modulation schemes, resulting in reduced throughput and slower data transmission.</a:t>
            </a:r>
          </a:p>
          <a:p>
            <a:pPr lvl="1"/>
            <a:r>
              <a:rPr lang="en-US" sz="1600" b="1" dirty="0"/>
              <a:t>Increased Latency</a:t>
            </a:r>
            <a:r>
              <a:rPr lang="en-US" sz="1600" dirty="0"/>
              <a:t>: Because of using lower modulations, the time required to transmit a given amount of data will increase, leading to higher latency in the network. This increased latency can negatively impact real-time applications like video conferencing or online gaming.</a:t>
            </a:r>
          </a:p>
          <a:p>
            <a:pPr lvl="1"/>
            <a:r>
              <a:rPr lang="en-US" sz="1600" b="1" dirty="0"/>
              <a:t>Reliability Issues</a:t>
            </a:r>
            <a:r>
              <a:rPr lang="en-US" sz="1600" dirty="0"/>
              <a:t>: Errors in the communication link can lead to packet loss and data corruption. This can result in retransmissions, which increases the overhead and reduces the overall network efficiency. In extreme cases, the network may experience connectivity issues and service interruptions.</a:t>
            </a:r>
          </a:p>
          <a:p>
            <a:pPr lvl="1"/>
            <a:r>
              <a:rPr lang="en-US" sz="1600" b="1" dirty="0"/>
              <a:t>Quality Degradation</a:t>
            </a:r>
            <a:r>
              <a:rPr lang="en-US" sz="1600" dirty="0"/>
              <a:t>: In multimedia applications like video streaming or voice communication, errors can cause noticeable degradation in the audio or video quality. Users may experience interruptions, artifacts, or audio/video distortion, leading to a poor user experience.</a:t>
            </a:r>
          </a:p>
          <a:p>
            <a:pPr lvl="1"/>
            <a:r>
              <a:rPr lang="en-US" sz="1600" b="1" dirty="0"/>
              <a:t>Impact on Network Services</a:t>
            </a:r>
            <a:r>
              <a:rPr lang="en-US" sz="1600" dirty="0"/>
              <a:t>: If the link quality consistently remains below the required level for higher modulations, the network may have to adapt by providing services at lower data rates, which could affect service offerings and user expectations.</a:t>
            </a:r>
          </a:p>
          <a:p>
            <a:r>
              <a:rPr lang="en-US" sz="1800" dirty="0"/>
              <a:t>5G Low Latency and 5G </a:t>
            </a:r>
            <a:r>
              <a:rPr lang="en-US" sz="1800" dirty="0" err="1"/>
              <a:t>uReliable</a:t>
            </a:r>
            <a:r>
              <a:rPr lang="en-US" sz="1800" dirty="0"/>
              <a:t> (future) services will tolerate even less backhaul errors </a:t>
            </a:r>
          </a:p>
          <a:p>
            <a:endParaRPr lang="en-SE" sz="3600" dirty="0"/>
          </a:p>
        </p:txBody>
      </p:sp>
      <p:sp>
        <p:nvSpPr>
          <p:cNvPr id="4" name="Slide Number Placeholder 3">
            <a:extLst>
              <a:ext uri="{FF2B5EF4-FFF2-40B4-BE49-F238E27FC236}">
                <a16:creationId xmlns:a16="http://schemas.microsoft.com/office/drawing/2014/main" id="{A9E66349-CA5A-0FFF-3C59-4A56F4C37522}"/>
              </a:ext>
            </a:extLst>
          </p:cNvPr>
          <p:cNvSpPr>
            <a:spLocks noGrp="1"/>
          </p:cNvSpPr>
          <p:nvPr>
            <p:ph type="sldNum" sz="quarter" idx="12"/>
          </p:nvPr>
        </p:nvSpPr>
        <p:spPr/>
        <p:txBody>
          <a:bodyPr/>
          <a:lstStyle/>
          <a:p>
            <a:fld id="{6D6A4E2F-8B1A-5E4A-8FC2-2AD293206885}" type="slidenum">
              <a:rPr lang="en-SE" smtClean="0"/>
              <a:t>8</a:t>
            </a:fld>
            <a:endParaRPr lang="en-SE"/>
          </a:p>
        </p:txBody>
      </p:sp>
    </p:spTree>
    <p:extLst>
      <p:ext uri="{BB962C8B-B14F-4D97-AF65-F5344CB8AC3E}">
        <p14:creationId xmlns:p14="http://schemas.microsoft.com/office/powerpoint/2010/main" val="64383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3494-2854-5614-5359-14BA934F67ED}"/>
              </a:ext>
            </a:extLst>
          </p:cNvPr>
          <p:cNvSpPr>
            <a:spLocks noGrp="1"/>
          </p:cNvSpPr>
          <p:nvPr>
            <p:ph type="title"/>
          </p:nvPr>
        </p:nvSpPr>
        <p:spPr>
          <a:xfrm>
            <a:off x="1115568" y="570156"/>
            <a:ext cx="10168128" cy="1179576"/>
          </a:xfrm>
        </p:spPr>
        <p:txBody>
          <a:bodyPr>
            <a:normAutofit/>
          </a:bodyPr>
          <a:lstStyle/>
          <a:p>
            <a:r>
              <a:rPr lang="en-US" sz="4000" dirty="0"/>
              <a:t>What is an acceptable Packet Loss Ratio?</a:t>
            </a:r>
          </a:p>
        </p:txBody>
      </p:sp>
      <p:sp>
        <p:nvSpPr>
          <p:cNvPr id="3" name="Content Placeholder 2">
            <a:extLst>
              <a:ext uri="{FF2B5EF4-FFF2-40B4-BE49-F238E27FC236}">
                <a16:creationId xmlns:a16="http://schemas.microsoft.com/office/drawing/2014/main" id="{95DDD008-316C-D2FE-39B1-0635133AF409}"/>
              </a:ext>
            </a:extLst>
          </p:cNvPr>
          <p:cNvSpPr>
            <a:spLocks noGrp="1"/>
          </p:cNvSpPr>
          <p:nvPr>
            <p:ph idx="1"/>
          </p:nvPr>
        </p:nvSpPr>
        <p:spPr>
          <a:xfrm>
            <a:off x="793038" y="1702936"/>
            <a:ext cx="10490658" cy="4448747"/>
          </a:xfrm>
        </p:spPr>
        <p:txBody>
          <a:bodyPr>
            <a:normAutofit/>
          </a:bodyPr>
          <a:lstStyle/>
          <a:p>
            <a:r>
              <a:rPr lang="en-GB" sz="1800" i="0" u="none" strike="noStrike" dirty="0">
                <a:effectLst/>
              </a:rPr>
              <a:t>Several Recs for </a:t>
            </a:r>
            <a:r>
              <a:rPr lang="en-GB" sz="1800" i="0" u="sng" strike="noStrike" dirty="0">
                <a:effectLst/>
              </a:rPr>
              <a:t>E2E service targets </a:t>
            </a:r>
            <a:r>
              <a:rPr lang="en-GB" sz="1800" i="0" u="none" strike="noStrike" dirty="0">
                <a:effectLst/>
              </a:rPr>
              <a:t>can be found (such as the following):</a:t>
            </a:r>
          </a:p>
          <a:p>
            <a:pPr lvl="1"/>
            <a:r>
              <a:rPr lang="en-GB" sz="1600" i="0" u="none" strike="noStrike" dirty="0">
                <a:effectLst/>
              </a:rPr>
              <a:t>ITU-T 1541</a:t>
            </a:r>
            <a:r>
              <a:rPr lang="en-GB" sz="1600" dirty="0"/>
              <a:t>: requesting max</a:t>
            </a:r>
            <a:r>
              <a:rPr lang="en-GB" sz="1600" dirty="0">
                <a:solidFill>
                  <a:srgbClr val="FF0000"/>
                </a:solidFill>
              </a:rPr>
              <a:t> </a:t>
            </a:r>
            <a:r>
              <a:rPr lang="en-GB" sz="1600" dirty="0"/>
              <a:t>PLR in the range 1E-3 to  1E-5 (depending on type of service)</a:t>
            </a:r>
          </a:p>
          <a:p>
            <a:pPr lvl="1"/>
            <a:r>
              <a:rPr lang="en-GB" sz="1600" i="0" u="none" strike="noStrike" dirty="0">
                <a:effectLst/>
              </a:rPr>
              <a:t>3GPP TS 23.203: </a:t>
            </a:r>
            <a:r>
              <a:rPr lang="en-GB" sz="1600" dirty="0"/>
              <a:t>requesting max</a:t>
            </a:r>
            <a:r>
              <a:rPr lang="en-GB" sz="1600" dirty="0">
                <a:solidFill>
                  <a:srgbClr val="FF0000"/>
                </a:solidFill>
              </a:rPr>
              <a:t> </a:t>
            </a:r>
            <a:r>
              <a:rPr lang="en-GB" sz="1600" dirty="0"/>
              <a:t>PLR in the range 1E-3 to  1E-6 (depending on type of service)</a:t>
            </a:r>
          </a:p>
          <a:p>
            <a:endParaRPr lang="en-GB" sz="1800" dirty="0"/>
          </a:p>
          <a:p>
            <a:r>
              <a:rPr lang="en-GB" sz="1800" dirty="0"/>
              <a:t>All these Recs will result in following best practice </a:t>
            </a:r>
            <a:r>
              <a:rPr lang="en-GB" sz="1800" u="sng" dirty="0"/>
              <a:t>targets for single node (backhaul link) </a:t>
            </a:r>
            <a:r>
              <a:rPr lang="en-GB" sz="1800" dirty="0"/>
              <a:t>in order to accommodate all service types:</a:t>
            </a:r>
          </a:p>
          <a:p>
            <a:pPr lvl="1"/>
            <a:r>
              <a:rPr lang="en-GB" sz="1600" b="1" dirty="0"/>
              <a:t>Ideal behaviour </a:t>
            </a:r>
            <a:r>
              <a:rPr lang="en-GB" sz="1600" dirty="0"/>
              <a:t>(for all services): </a:t>
            </a:r>
            <a:r>
              <a:rPr lang="en-GB" sz="1600" b="1" dirty="0"/>
              <a:t>PLR &lt; 1E-5 (0.001%)</a:t>
            </a:r>
          </a:p>
          <a:p>
            <a:pPr lvl="1"/>
            <a:r>
              <a:rPr lang="en-GB" sz="1600" b="1" dirty="0"/>
              <a:t>Not acceptable </a:t>
            </a:r>
            <a:r>
              <a:rPr lang="en-GB" sz="1600" dirty="0"/>
              <a:t>(for any service): </a:t>
            </a:r>
            <a:r>
              <a:rPr lang="en-GB" sz="1600" b="1" dirty="0"/>
              <a:t>PLR &gt; 1E-3 (0.1%)</a:t>
            </a:r>
          </a:p>
          <a:p>
            <a:pPr lvl="1"/>
            <a:r>
              <a:rPr lang="en-GB" sz="1600" dirty="0"/>
              <a:t>1E-5 &lt; PLR &lt; 1E-3: area triggering investigations (traffic congestion, node failure, etc.)</a:t>
            </a:r>
          </a:p>
          <a:p>
            <a:endParaRPr lang="sv-SE" sz="1800" dirty="0"/>
          </a:p>
          <a:p>
            <a:r>
              <a:rPr lang="sv-SE" sz="1800" dirty="0"/>
              <a:t>A</a:t>
            </a:r>
            <a:r>
              <a:rPr lang="en-GB" sz="1800" b="0" i="0" u="none" strike="noStrike" dirty="0" err="1">
                <a:solidFill>
                  <a:srgbClr val="212121"/>
                </a:solidFill>
                <a:effectLst/>
              </a:rPr>
              <a:t>verage</a:t>
            </a:r>
            <a:r>
              <a:rPr lang="en-US" sz="1800" b="0" i="0" u="none" strike="noStrike" dirty="0">
                <a:solidFill>
                  <a:srgbClr val="212121"/>
                </a:solidFill>
                <a:effectLst/>
              </a:rPr>
              <a:t> dat</a:t>
            </a:r>
            <a:r>
              <a:rPr lang="en-US" sz="1800" dirty="0">
                <a:solidFill>
                  <a:srgbClr val="212121"/>
                </a:solidFill>
              </a:rPr>
              <a:t>a </a:t>
            </a:r>
            <a:r>
              <a:rPr lang="en-US" sz="1800" b="0" i="0" u="none" strike="noStrike" dirty="0">
                <a:solidFill>
                  <a:srgbClr val="212121"/>
                </a:solidFill>
                <a:effectLst/>
              </a:rPr>
              <a:t>packet length today is in between 1000 and 1500 bytes; voice </a:t>
            </a:r>
            <a:r>
              <a:rPr lang="en-US" sz="1800" b="0" i="0" u="none" strike="noStrike" dirty="0">
                <a:effectLst/>
              </a:rPr>
              <a:t>packet length </a:t>
            </a:r>
            <a:r>
              <a:rPr lang="en-US" sz="1800" b="0" i="0" u="none" strike="noStrike" dirty="0">
                <a:solidFill>
                  <a:srgbClr val="212121"/>
                </a:solidFill>
                <a:effectLst/>
              </a:rPr>
              <a:t>is around 100 bytes</a:t>
            </a:r>
            <a:endParaRPr lang="en-GB" sz="1800" dirty="0"/>
          </a:p>
          <a:p>
            <a:endParaRPr lang="en-GB" sz="1800" dirty="0"/>
          </a:p>
          <a:p>
            <a:pPr lvl="1"/>
            <a:endParaRPr lang="en-GB" sz="1800" dirty="0"/>
          </a:p>
          <a:p>
            <a:pPr lvl="1"/>
            <a:endParaRPr lang="en-GB" sz="1800" dirty="0"/>
          </a:p>
        </p:txBody>
      </p:sp>
      <p:sp>
        <p:nvSpPr>
          <p:cNvPr id="4" name="Slide Number Placeholder 3">
            <a:extLst>
              <a:ext uri="{FF2B5EF4-FFF2-40B4-BE49-F238E27FC236}">
                <a16:creationId xmlns:a16="http://schemas.microsoft.com/office/drawing/2014/main" id="{CEB24A5F-1F0A-3605-0586-02A43AA911FD}"/>
              </a:ext>
            </a:extLst>
          </p:cNvPr>
          <p:cNvSpPr>
            <a:spLocks noGrp="1"/>
          </p:cNvSpPr>
          <p:nvPr>
            <p:ph type="sldNum" sz="quarter" idx="12"/>
          </p:nvPr>
        </p:nvSpPr>
        <p:spPr/>
        <p:txBody>
          <a:bodyPr/>
          <a:lstStyle/>
          <a:p>
            <a:fld id="{6D6A4E2F-8B1A-5E4A-8FC2-2AD293206885}" type="slidenum">
              <a:rPr lang="en-SE" smtClean="0"/>
              <a:t>9</a:t>
            </a:fld>
            <a:endParaRPr lang="en-SE"/>
          </a:p>
        </p:txBody>
      </p:sp>
    </p:spTree>
    <p:extLst>
      <p:ext uri="{BB962C8B-B14F-4D97-AF65-F5344CB8AC3E}">
        <p14:creationId xmlns:p14="http://schemas.microsoft.com/office/powerpoint/2010/main" val="529210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lekom_Powerpoint-Master_DE_16x9">
  <a:themeElements>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lIns="72000" tIns="72000" rIns="72000" bIns="72000" rtlCol="0" anchor="ctr"/>
      <a:lstStyle>
        <a:defPPr indent="3175" algn="ctr" defTabSz="457293" fontAlgn="base">
          <a:lnSpc>
            <a:spcPct val="104000"/>
          </a:lnSpc>
          <a:spcBef>
            <a:spcPct val="25000"/>
          </a:spcBef>
          <a:spcAft>
            <a:spcPct val="0"/>
          </a:spcAft>
          <a:buClr>
            <a:srgbClr val="E20074"/>
          </a:buClr>
          <a:buSzPct val="75000"/>
          <a:defRPr sz="1800" dirty="0" err="1" smtClean="0">
            <a:cs typeface="Arial" charset="0"/>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bwMode="gray">
        <a:noFill/>
        <a:ln w="19050">
          <a:noFill/>
          <a:miter lim="800000"/>
          <a:headEnd/>
          <a:tailEnd/>
        </a:ln>
      </a:spPr>
      <a:bodyPr vert="horz" wrap="square" lIns="72000" tIns="36000" rIns="72000" bIns="36000" numCol="1" rtlCol="0" anchor="t" anchorCtr="0" compatLnSpc="1">
        <a:prstTxWarp prst="textNoShape">
          <a:avLst/>
        </a:prstTxWarp>
        <a:noAutofit/>
      </a:bodyPr>
      <a:lstStyle>
        <a:defPPr marL="0" indent="0">
          <a:buNone/>
          <a:defRPr sz="1800" dirty="0" err="1" smtClean="0"/>
        </a:defPPr>
      </a:lstStyle>
    </a:txDef>
  </a:objectDefaults>
  <a:extraClrSchemeLst>
    <a:extraClrScheme>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_MASTER_16-9_DE_20161212" id="{F9703598-14F8-4EAE-9E72-4160AE82BC6B}" vid="{8DFCCBEC-E08F-41C4-9235-6ADDBC377A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Widescreen</PresentationFormat>
  <Paragraphs>265</Paragraphs>
  <Slides>17</Slides>
  <Notes>3</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35" baseType="lpstr">
      <vt:lpstr>Arial Unicode MS</vt:lpstr>
      <vt:lpstr>Söhne</vt:lpstr>
      <vt:lpstr>TeleGrotesk Headline</vt:lpstr>
      <vt:lpstr>TeleGrotesk Headline Ultra</vt:lpstr>
      <vt:lpstr>Tele-GroteskFet</vt:lpstr>
      <vt:lpstr>Tele-GroteskNor</vt:lpstr>
      <vt:lpstr>Tele-GroteskUlt</vt:lpstr>
      <vt:lpstr>Vodafone Rg</vt:lpstr>
      <vt:lpstr>Arial</vt:lpstr>
      <vt:lpstr>Calibri</vt:lpstr>
      <vt:lpstr>Calibri Light</vt:lpstr>
      <vt:lpstr>Times New Roman</vt:lpstr>
      <vt:lpstr>Wingdings</vt:lpstr>
      <vt:lpstr>Wingdings 2</vt:lpstr>
      <vt:lpstr>Office Theme</vt:lpstr>
      <vt:lpstr>Telekom_Powerpoint-Master_DE_16x9</vt:lpstr>
      <vt:lpstr>think-cell Folie</vt:lpstr>
      <vt:lpstr>think-cell Slide</vt:lpstr>
      <vt:lpstr>Use of Adaptive Coded Modulation (ACM) in wireless backhaul networks</vt:lpstr>
      <vt:lpstr>Agenda</vt:lpstr>
      <vt:lpstr>Background</vt:lpstr>
      <vt:lpstr>How are typical backhaul links planned? </vt:lpstr>
      <vt:lpstr>Statistics on usage of ACM and ATPC</vt:lpstr>
      <vt:lpstr>Effects of propagation fading and interference</vt:lpstr>
      <vt:lpstr>Consequences on the link if ACM and higher order modulations are not protected from interference</vt:lpstr>
      <vt:lpstr>Consequences on the whole network if  ACM and higher order modulations are not available</vt:lpstr>
      <vt:lpstr>What is an acceptable Packet Loss Ratio?</vt:lpstr>
      <vt:lpstr>Use of performance metrics for network maintenance </vt:lpstr>
      <vt:lpstr>Conclusions</vt:lpstr>
      <vt:lpstr>Backup</vt:lpstr>
      <vt:lpstr>ACM Principles</vt:lpstr>
      <vt:lpstr>ACM Mechanism</vt:lpstr>
      <vt:lpstr>Wireless Transport QoS &amp; ACM Mechanism</vt:lpstr>
      <vt:lpstr>Example from Service Types – QoS mapping</vt:lpstr>
      <vt:lpstr>Interference vs PLR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 in backhaul networks</dc:title>
  <dc:creator>Cristian Czegledi</dc:creator>
  <cp:lastModifiedBy>Giuseppe Roveda</cp:lastModifiedBy>
  <cp:revision>23</cp:revision>
  <dcterms:created xsi:type="dcterms:W3CDTF">2023-08-18T09:06:07Z</dcterms:created>
  <dcterms:modified xsi:type="dcterms:W3CDTF">2023-09-01T09:23:33Z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da11e7-ad83-4459-98c6-12a88e2eac78_Enabled">
    <vt:lpwstr>true</vt:lpwstr>
  </property>
  <property fmtid="{D5CDD505-2E9C-101B-9397-08002B2CF9AE}" pid="3" name="MSIP_Label_17da11e7-ad83-4459-98c6-12a88e2eac78_SetDate">
    <vt:lpwstr>2023-08-30T14:55:52Z</vt:lpwstr>
  </property>
  <property fmtid="{D5CDD505-2E9C-101B-9397-08002B2CF9AE}" pid="4" name="MSIP_Label_17da11e7-ad83-4459-98c6-12a88e2eac78_Method">
    <vt:lpwstr>Privileged</vt:lpwstr>
  </property>
  <property fmtid="{D5CDD505-2E9C-101B-9397-08002B2CF9AE}" pid="5" name="MSIP_Label_17da11e7-ad83-4459-98c6-12a88e2eac78_Name">
    <vt:lpwstr>17da11e7-ad83-4459-98c6-12a88e2eac78</vt:lpwstr>
  </property>
  <property fmtid="{D5CDD505-2E9C-101B-9397-08002B2CF9AE}" pid="6" name="MSIP_Label_17da11e7-ad83-4459-98c6-12a88e2eac78_SiteId">
    <vt:lpwstr>68283f3b-8487-4c86-adb3-a5228f18b893</vt:lpwstr>
  </property>
  <property fmtid="{D5CDD505-2E9C-101B-9397-08002B2CF9AE}" pid="7" name="MSIP_Label_17da11e7-ad83-4459-98c6-12a88e2eac78_ActionId">
    <vt:lpwstr>4aa3aa71-6858-4645-b666-9f815b3542a6</vt:lpwstr>
  </property>
  <property fmtid="{D5CDD505-2E9C-101B-9397-08002B2CF9AE}" pid="8" name="MSIP_Label_17da11e7-ad83-4459-98c6-12a88e2eac78_ContentBits">
    <vt:lpwstr>0</vt:lpwstr>
  </property>
</Properties>
</file>